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8" r:id="rId3"/>
    <p:sldId id="295" r:id="rId4"/>
    <p:sldId id="305" r:id="rId5"/>
    <p:sldId id="289" r:id="rId6"/>
    <p:sldId id="292" r:id="rId7"/>
    <p:sldId id="306" r:id="rId8"/>
    <p:sldId id="307" r:id="rId9"/>
    <p:sldId id="308" r:id="rId10"/>
    <p:sldId id="309" r:id="rId11"/>
    <p:sldId id="296" r:id="rId12"/>
    <p:sldId id="299" r:id="rId13"/>
    <p:sldId id="297" r:id="rId14"/>
    <p:sldId id="298" r:id="rId15"/>
    <p:sldId id="315" r:id="rId16"/>
    <p:sldId id="301" r:id="rId17"/>
    <p:sldId id="302" r:id="rId18"/>
    <p:sldId id="303" r:id="rId19"/>
    <p:sldId id="313" r:id="rId20"/>
    <p:sldId id="314" r:id="rId21"/>
    <p:sldId id="312" r:id="rId22"/>
    <p:sldId id="310" r:id="rId23"/>
    <p:sldId id="300" r:id="rId24"/>
    <p:sldId id="316" r:id="rId25"/>
    <p:sldId id="323" r:id="rId26"/>
    <p:sldId id="304" r:id="rId27"/>
    <p:sldId id="317" r:id="rId28"/>
    <p:sldId id="318" r:id="rId29"/>
    <p:sldId id="321" r:id="rId30"/>
    <p:sldId id="322" r:id="rId31"/>
    <p:sldId id="320" r:id="rId32"/>
    <p:sldId id="291" r:id="rId33"/>
    <p:sldId id="281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xema González Balseiro" initials="TGB" lastIdx="1" clrIdx="0">
    <p:extLst>
      <p:ext uri="{19B8F6BF-5375-455C-9EA6-DF929625EA0E}">
        <p15:presenceInfo xmlns:p15="http://schemas.microsoft.com/office/powerpoint/2012/main" userId="a6c5b3bf80d42c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1"/>
    <p:restoredTop sz="89437" autoAdjust="0"/>
  </p:normalViewPr>
  <p:slideViewPr>
    <p:cSldViewPr snapToGrid="0">
      <p:cViewPr varScale="1">
        <p:scale>
          <a:sx n="101" d="100"/>
          <a:sy n="101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Pino" userId="04206f6c-0087-40dc-a3eb-8b43f816b099" providerId="ADAL" clId="{DA4EA63B-8886-4351-A8DA-BB23F3663D12}"/>
    <pc:docChg chg="undo custSel addSld delSld modSld sldOrd">
      <pc:chgData name="Sergio Pino" userId="04206f6c-0087-40dc-a3eb-8b43f816b099" providerId="ADAL" clId="{DA4EA63B-8886-4351-A8DA-BB23F3663D12}" dt="2021-10-10T05:32:17.014" v="1778" actId="1076"/>
      <pc:docMkLst>
        <pc:docMk/>
      </pc:docMkLst>
      <pc:sldChg chg="addSp modSp mod modNotesTx">
        <pc:chgData name="Sergio Pino" userId="04206f6c-0087-40dc-a3eb-8b43f816b099" providerId="ADAL" clId="{DA4EA63B-8886-4351-A8DA-BB23F3663D12}" dt="2021-10-09T16:11:07.636" v="1587" actId="20577"/>
        <pc:sldMkLst>
          <pc:docMk/>
          <pc:sldMk cId="918732835" sldId="289"/>
        </pc:sldMkLst>
        <pc:spChg chg="mod">
          <ac:chgData name="Sergio Pino" userId="04206f6c-0087-40dc-a3eb-8b43f816b099" providerId="ADAL" clId="{DA4EA63B-8886-4351-A8DA-BB23F3663D12}" dt="2021-10-09T16:11:03.573" v="1586" actId="2711"/>
          <ac:spMkLst>
            <pc:docMk/>
            <pc:sldMk cId="918732835" sldId="289"/>
            <ac:spMk id="3" creationId="{4D4032C1-CA0F-4255-932B-F4236B63D5D6}"/>
          </ac:spMkLst>
        </pc:spChg>
        <pc:picChg chg="add mod">
          <ac:chgData name="Sergio Pino" userId="04206f6c-0087-40dc-a3eb-8b43f816b099" providerId="ADAL" clId="{DA4EA63B-8886-4351-A8DA-BB23F3663D12}" dt="2021-10-08T15:46:44.322" v="542" actId="1038"/>
          <ac:picMkLst>
            <pc:docMk/>
            <pc:sldMk cId="918732835" sldId="289"/>
            <ac:picMk id="4" creationId="{22CC703F-BEC0-488D-90BA-D7618D4662C4}"/>
          </ac:picMkLst>
        </pc:picChg>
      </pc:sldChg>
      <pc:sldChg chg="addSp delSp modSp mod ord modNotesTx">
        <pc:chgData name="Sergio Pino" userId="04206f6c-0087-40dc-a3eb-8b43f816b099" providerId="ADAL" clId="{DA4EA63B-8886-4351-A8DA-BB23F3663D12}" dt="2021-10-10T05:24:16.988" v="1691" actId="6549"/>
        <pc:sldMkLst>
          <pc:docMk/>
          <pc:sldMk cId="230997851" sldId="292"/>
        </pc:sldMkLst>
        <pc:spChg chg="mod">
          <ac:chgData name="Sergio Pino" userId="04206f6c-0087-40dc-a3eb-8b43f816b099" providerId="ADAL" clId="{DA4EA63B-8886-4351-A8DA-BB23F3663D12}" dt="2021-10-08T15:53:53.202" v="757" actId="20577"/>
          <ac:spMkLst>
            <pc:docMk/>
            <pc:sldMk cId="230997851" sldId="292"/>
            <ac:spMk id="2" creationId="{4C419037-BD03-4AF0-9212-2637303FFAC4}"/>
          </ac:spMkLst>
        </pc:spChg>
        <pc:spChg chg="add del mod">
          <ac:chgData name="Sergio Pino" userId="04206f6c-0087-40dc-a3eb-8b43f816b099" providerId="ADAL" clId="{DA4EA63B-8886-4351-A8DA-BB23F3663D12}" dt="2021-10-08T15:54:24.407" v="763"/>
          <ac:spMkLst>
            <pc:docMk/>
            <pc:sldMk cId="230997851" sldId="292"/>
            <ac:spMk id="5" creationId="{DB733ADE-5594-4DBD-868F-73A29F671A32}"/>
          </ac:spMkLst>
        </pc:spChg>
        <pc:graphicFrameChg chg="del mod">
          <ac:chgData name="Sergio Pino" userId="04206f6c-0087-40dc-a3eb-8b43f816b099" providerId="ADAL" clId="{DA4EA63B-8886-4351-A8DA-BB23F3663D12}" dt="2021-10-08T15:54:23.410" v="762" actId="478"/>
          <ac:graphicFrameMkLst>
            <pc:docMk/>
            <pc:sldMk cId="230997851" sldId="292"/>
            <ac:graphicFrameMk id="4" creationId="{2315CDD0-7480-4780-8E0F-7F8F41A34B22}"/>
          </ac:graphicFrameMkLst>
        </pc:graphicFrameChg>
        <pc:picChg chg="add mod">
          <ac:chgData name="Sergio Pino" userId="04206f6c-0087-40dc-a3eb-8b43f816b099" providerId="ADAL" clId="{DA4EA63B-8886-4351-A8DA-BB23F3663D12}" dt="2021-10-08T15:54:30.550" v="767" actId="1076"/>
          <ac:picMkLst>
            <pc:docMk/>
            <pc:sldMk cId="230997851" sldId="292"/>
            <ac:picMk id="7" creationId="{3E93A263-7734-4510-96E6-E3F1D8D47E17}"/>
          </ac:picMkLst>
        </pc:picChg>
      </pc:sldChg>
      <pc:sldChg chg="addSp delSp modSp mod">
        <pc:chgData name="Sergio Pino" userId="04206f6c-0087-40dc-a3eb-8b43f816b099" providerId="ADAL" clId="{DA4EA63B-8886-4351-A8DA-BB23F3663D12}" dt="2021-10-09T16:10:24.373" v="1583" actId="113"/>
        <pc:sldMkLst>
          <pc:docMk/>
          <pc:sldMk cId="3055023815" sldId="295"/>
        </pc:sldMkLst>
        <pc:spChg chg="del">
          <ac:chgData name="Sergio Pino" userId="04206f6c-0087-40dc-a3eb-8b43f816b099" providerId="ADAL" clId="{DA4EA63B-8886-4351-A8DA-BB23F3663D12}" dt="2021-10-08T15:43:15.961" v="483" actId="478"/>
          <ac:spMkLst>
            <pc:docMk/>
            <pc:sldMk cId="3055023815" sldId="295"/>
            <ac:spMk id="3" creationId="{4D4032C1-CA0F-4255-932B-F4236B63D5D6}"/>
          </ac:spMkLst>
        </pc:spChg>
        <pc:spChg chg="del">
          <ac:chgData name="Sergio Pino" userId="04206f6c-0087-40dc-a3eb-8b43f816b099" providerId="ADAL" clId="{DA4EA63B-8886-4351-A8DA-BB23F3663D12}" dt="2021-10-08T15:43:21.077" v="485" actId="478"/>
          <ac:spMkLst>
            <pc:docMk/>
            <pc:sldMk cId="3055023815" sldId="295"/>
            <ac:spMk id="6" creationId="{EC6E305A-C164-44C7-9148-7E6F69C40FE5}"/>
          </ac:spMkLst>
        </pc:spChg>
        <pc:spChg chg="add del mod">
          <ac:chgData name="Sergio Pino" userId="04206f6c-0087-40dc-a3eb-8b43f816b099" providerId="ADAL" clId="{DA4EA63B-8886-4351-A8DA-BB23F3663D12}" dt="2021-10-08T15:43:18.518" v="484" actId="478"/>
          <ac:spMkLst>
            <pc:docMk/>
            <pc:sldMk cId="3055023815" sldId="295"/>
            <ac:spMk id="7" creationId="{6103ED0C-8BF5-4415-AD83-2E7E71C7B821}"/>
          </ac:spMkLst>
        </pc:spChg>
        <pc:spChg chg="add del mod">
          <ac:chgData name="Sergio Pino" userId="04206f6c-0087-40dc-a3eb-8b43f816b099" providerId="ADAL" clId="{DA4EA63B-8886-4351-A8DA-BB23F3663D12}" dt="2021-10-08T15:43:37.482" v="492"/>
          <ac:spMkLst>
            <pc:docMk/>
            <pc:sldMk cId="3055023815" sldId="295"/>
            <ac:spMk id="8" creationId="{1774FA84-3E88-4A88-B904-141D44F5488B}"/>
          </ac:spMkLst>
        </pc:spChg>
        <pc:spChg chg="add del mod">
          <ac:chgData name="Sergio Pino" userId="04206f6c-0087-40dc-a3eb-8b43f816b099" providerId="ADAL" clId="{DA4EA63B-8886-4351-A8DA-BB23F3663D12}" dt="2021-10-08T15:43:37.482" v="492"/>
          <ac:spMkLst>
            <pc:docMk/>
            <pc:sldMk cId="3055023815" sldId="295"/>
            <ac:spMk id="9" creationId="{ECC1FF42-8194-441F-93E8-1059C8C42073}"/>
          </ac:spMkLst>
        </pc:spChg>
        <pc:spChg chg="add del mod">
          <ac:chgData name="Sergio Pino" userId="04206f6c-0087-40dc-a3eb-8b43f816b099" providerId="ADAL" clId="{DA4EA63B-8886-4351-A8DA-BB23F3663D12}" dt="2021-10-08T15:43:37.482" v="492"/>
          <ac:spMkLst>
            <pc:docMk/>
            <pc:sldMk cId="3055023815" sldId="295"/>
            <ac:spMk id="10" creationId="{F15EC43E-4D9C-459C-BDF7-961BB297856C}"/>
          </ac:spMkLst>
        </pc:spChg>
        <pc:spChg chg="add del mod">
          <ac:chgData name="Sergio Pino" userId="04206f6c-0087-40dc-a3eb-8b43f816b099" providerId="ADAL" clId="{DA4EA63B-8886-4351-A8DA-BB23F3663D12}" dt="2021-10-08T15:43:37.482" v="492"/>
          <ac:spMkLst>
            <pc:docMk/>
            <pc:sldMk cId="3055023815" sldId="295"/>
            <ac:spMk id="11" creationId="{DF6DF422-CB65-4407-AF81-9C3AE06F8112}"/>
          </ac:spMkLst>
        </pc:spChg>
        <pc:spChg chg="add del mod">
          <ac:chgData name="Sergio Pino" userId="04206f6c-0087-40dc-a3eb-8b43f816b099" providerId="ADAL" clId="{DA4EA63B-8886-4351-A8DA-BB23F3663D12}" dt="2021-10-08T15:44:12.128" v="501" actId="21"/>
          <ac:spMkLst>
            <pc:docMk/>
            <pc:sldMk cId="3055023815" sldId="295"/>
            <ac:spMk id="16" creationId="{349DD7D9-6D8B-4FF5-A7E3-6E425E54ED67}"/>
          </ac:spMkLst>
        </pc:spChg>
        <pc:spChg chg="add del mod">
          <ac:chgData name="Sergio Pino" userId="04206f6c-0087-40dc-a3eb-8b43f816b099" providerId="ADAL" clId="{DA4EA63B-8886-4351-A8DA-BB23F3663D12}" dt="2021-10-08T15:44:12.128" v="501" actId="21"/>
          <ac:spMkLst>
            <pc:docMk/>
            <pc:sldMk cId="3055023815" sldId="295"/>
            <ac:spMk id="17" creationId="{B6A0C9E1-5336-4EE9-A8DA-B5C9F9DAE10B}"/>
          </ac:spMkLst>
        </pc:spChg>
        <pc:spChg chg="add mod">
          <ac:chgData name="Sergio Pino" userId="04206f6c-0087-40dc-a3eb-8b43f816b099" providerId="ADAL" clId="{DA4EA63B-8886-4351-A8DA-BB23F3663D12}" dt="2021-10-09T16:10:08.406" v="1580" actId="2711"/>
          <ac:spMkLst>
            <pc:docMk/>
            <pc:sldMk cId="3055023815" sldId="295"/>
            <ac:spMk id="19" creationId="{69213AF8-97BD-4EBB-A9C8-449B4E0F00CA}"/>
          </ac:spMkLst>
        </pc:spChg>
        <pc:spChg chg="add mod">
          <ac:chgData name="Sergio Pino" userId="04206f6c-0087-40dc-a3eb-8b43f816b099" providerId="ADAL" clId="{DA4EA63B-8886-4351-A8DA-BB23F3663D12}" dt="2021-10-09T16:10:24.373" v="1583" actId="113"/>
          <ac:spMkLst>
            <pc:docMk/>
            <pc:sldMk cId="3055023815" sldId="295"/>
            <ac:spMk id="20" creationId="{70ABE8C7-279C-4087-AD4B-0A97F63AEDA8}"/>
          </ac:spMkLst>
        </pc:spChg>
        <pc:picChg chg="del">
          <ac:chgData name="Sergio Pino" userId="04206f6c-0087-40dc-a3eb-8b43f816b099" providerId="ADAL" clId="{DA4EA63B-8886-4351-A8DA-BB23F3663D12}" dt="2021-10-08T15:43:21.697" v="486" actId="478"/>
          <ac:picMkLst>
            <pc:docMk/>
            <pc:sldMk cId="3055023815" sldId="295"/>
            <ac:picMk id="5" creationId="{80EB7C07-BD76-4709-B14D-2B9193681CE4}"/>
          </ac:picMkLst>
        </pc:picChg>
        <pc:picChg chg="add del mod">
          <ac:chgData name="Sergio Pino" userId="04206f6c-0087-40dc-a3eb-8b43f816b099" providerId="ADAL" clId="{DA4EA63B-8886-4351-A8DA-BB23F3663D12}" dt="2021-10-08T15:43:37.482" v="492"/>
          <ac:picMkLst>
            <pc:docMk/>
            <pc:sldMk cId="3055023815" sldId="295"/>
            <ac:picMk id="12" creationId="{DF5839A5-C054-4891-802C-548545A535E1}"/>
          </ac:picMkLst>
        </pc:picChg>
        <pc:picChg chg="add del mod">
          <ac:chgData name="Sergio Pino" userId="04206f6c-0087-40dc-a3eb-8b43f816b099" providerId="ADAL" clId="{DA4EA63B-8886-4351-A8DA-BB23F3663D12}" dt="2021-10-08T15:43:37.482" v="492"/>
          <ac:picMkLst>
            <pc:docMk/>
            <pc:sldMk cId="3055023815" sldId="295"/>
            <ac:picMk id="13" creationId="{41DCB7AA-A3AD-4E15-A481-7C8B84ABB744}"/>
          </ac:picMkLst>
        </pc:picChg>
        <pc:picChg chg="add mod">
          <ac:chgData name="Sergio Pino" userId="04206f6c-0087-40dc-a3eb-8b43f816b099" providerId="ADAL" clId="{DA4EA63B-8886-4351-A8DA-BB23F3663D12}" dt="2021-10-08T15:43:48.047" v="495" actId="1076"/>
          <ac:picMkLst>
            <pc:docMk/>
            <pc:sldMk cId="3055023815" sldId="295"/>
            <ac:picMk id="14" creationId="{3D20437F-7F18-4878-B667-5B9330BD5126}"/>
          </ac:picMkLst>
        </pc:picChg>
        <pc:picChg chg="add mod">
          <ac:chgData name="Sergio Pino" userId="04206f6c-0087-40dc-a3eb-8b43f816b099" providerId="ADAL" clId="{DA4EA63B-8886-4351-A8DA-BB23F3663D12}" dt="2021-10-08T15:44:02.878" v="499" actId="1076"/>
          <ac:picMkLst>
            <pc:docMk/>
            <pc:sldMk cId="3055023815" sldId="295"/>
            <ac:picMk id="15" creationId="{2185CB22-665A-4519-AA40-8F37EE3EEE74}"/>
          </ac:picMkLst>
        </pc:picChg>
      </pc:sldChg>
      <pc:sldChg chg="modSp mod">
        <pc:chgData name="Sergio Pino" userId="04206f6c-0087-40dc-a3eb-8b43f816b099" providerId="ADAL" clId="{DA4EA63B-8886-4351-A8DA-BB23F3663D12}" dt="2021-10-09T16:11:51.423" v="1591" actId="12"/>
        <pc:sldMkLst>
          <pc:docMk/>
          <pc:sldMk cId="4037283420" sldId="296"/>
        </pc:sldMkLst>
        <pc:spChg chg="mod">
          <ac:chgData name="Sergio Pino" userId="04206f6c-0087-40dc-a3eb-8b43f816b099" providerId="ADAL" clId="{DA4EA63B-8886-4351-A8DA-BB23F3663D12}" dt="2021-10-09T16:11:51.423" v="1591" actId="12"/>
          <ac:spMkLst>
            <pc:docMk/>
            <pc:sldMk cId="4037283420" sldId="296"/>
            <ac:spMk id="9" creationId="{0B6FE545-A80A-4A6B-8C58-0400354602F4}"/>
          </ac:spMkLst>
        </pc:spChg>
      </pc:sldChg>
      <pc:sldChg chg="modSp add mod ord modNotesTx">
        <pc:chgData name="Sergio Pino" userId="04206f6c-0087-40dc-a3eb-8b43f816b099" providerId="ADAL" clId="{DA4EA63B-8886-4351-A8DA-BB23F3663D12}" dt="2021-10-09T16:12:12.520" v="1594" actId="2711"/>
        <pc:sldMkLst>
          <pc:docMk/>
          <pc:sldMk cId="3046169631" sldId="297"/>
        </pc:sldMkLst>
        <pc:spChg chg="mod">
          <ac:chgData name="Sergio Pino" userId="04206f6c-0087-40dc-a3eb-8b43f816b099" providerId="ADAL" clId="{DA4EA63B-8886-4351-A8DA-BB23F3663D12}" dt="2021-10-07T03:47:03.724" v="29" actId="6549"/>
          <ac:spMkLst>
            <pc:docMk/>
            <pc:sldMk cId="3046169631" sldId="297"/>
            <ac:spMk id="2" creationId="{4C419037-BD03-4AF0-9212-2637303FFAC4}"/>
          </ac:spMkLst>
        </pc:spChg>
        <pc:graphicFrameChg chg="mod modGraphic">
          <ac:chgData name="Sergio Pino" userId="04206f6c-0087-40dc-a3eb-8b43f816b099" providerId="ADAL" clId="{DA4EA63B-8886-4351-A8DA-BB23F3663D12}" dt="2021-10-09T16:12:12.520" v="1594" actId="2711"/>
          <ac:graphicFrameMkLst>
            <pc:docMk/>
            <pc:sldMk cId="3046169631" sldId="297"/>
            <ac:graphicFrameMk id="4" creationId="{2315CDD0-7480-4780-8E0F-7F8F41A34B22}"/>
          </ac:graphicFrameMkLst>
        </pc:graphicFrameChg>
      </pc:sldChg>
      <pc:sldChg chg="addSp delSp modSp add mod modNotesTx">
        <pc:chgData name="Sergio Pino" userId="04206f6c-0087-40dc-a3eb-8b43f816b099" providerId="ADAL" clId="{DA4EA63B-8886-4351-A8DA-BB23F3663D12}" dt="2021-10-08T16:12:53.583" v="975" actId="6549"/>
        <pc:sldMkLst>
          <pc:docMk/>
          <pc:sldMk cId="3730114111" sldId="298"/>
        </pc:sldMkLst>
        <pc:spChg chg="mod">
          <ac:chgData name="Sergio Pino" userId="04206f6c-0087-40dc-a3eb-8b43f816b099" providerId="ADAL" clId="{DA4EA63B-8886-4351-A8DA-BB23F3663D12}" dt="2021-10-07T04:28:42.022" v="256" actId="20577"/>
          <ac:spMkLst>
            <pc:docMk/>
            <pc:sldMk cId="3730114111" sldId="298"/>
            <ac:spMk id="2" creationId="{4C419037-BD03-4AF0-9212-2637303FFAC4}"/>
          </ac:spMkLst>
        </pc:spChg>
        <pc:spChg chg="add del mod">
          <ac:chgData name="Sergio Pino" userId="04206f6c-0087-40dc-a3eb-8b43f816b099" providerId="ADAL" clId="{DA4EA63B-8886-4351-A8DA-BB23F3663D12}" dt="2021-10-07T03:51:41.095" v="79" actId="478"/>
          <ac:spMkLst>
            <pc:docMk/>
            <pc:sldMk cId="3730114111" sldId="298"/>
            <ac:spMk id="5" creationId="{F8284237-51B1-4756-8D70-142DA3E18235}"/>
          </ac:spMkLst>
        </pc:spChg>
        <pc:graphicFrameChg chg="del mod">
          <ac:chgData name="Sergio Pino" userId="04206f6c-0087-40dc-a3eb-8b43f816b099" providerId="ADAL" clId="{DA4EA63B-8886-4351-A8DA-BB23F3663D12}" dt="2021-10-07T03:51:39.010" v="78" actId="478"/>
          <ac:graphicFrameMkLst>
            <pc:docMk/>
            <pc:sldMk cId="3730114111" sldId="298"/>
            <ac:graphicFrameMk id="4" creationId="{2315CDD0-7480-4780-8E0F-7F8F41A34B22}"/>
          </ac:graphicFrameMkLst>
        </pc:graphicFrameChg>
        <pc:picChg chg="add mod">
          <ac:chgData name="Sergio Pino" userId="04206f6c-0087-40dc-a3eb-8b43f816b099" providerId="ADAL" clId="{DA4EA63B-8886-4351-A8DA-BB23F3663D12}" dt="2021-10-07T03:52:25.025" v="89" actId="1076"/>
          <ac:picMkLst>
            <pc:docMk/>
            <pc:sldMk cId="3730114111" sldId="298"/>
            <ac:picMk id="7" creationId="{386C87A6-B326-4F10-9722-25010E341F06}"/>
          </ac:picMkLst>
        </pc:picChg>
        <pc:picChg chg="add mod">
          <ac:chgData name="Sergio Pino" userId="04206f6c-0087-40dc-a3eb-8b43f816b099" providerId="ADAL" clId="{DA4EA63B-8886-4351-A8DA-BB23F3663D12}" dt="2021-10-07T03:52:31.184" v="90" actId="1076"/>
          <ac:picMkLst>
            <pc:docMk/>
            <pc:sldMk cId="3730114111" sldId="298"/>
            <ac:picMk id="9" creationId="{B9A69932-21BA-43F3-A268-88D4559C652D}"/>
          </ac:picMkLst>
        </pc:picChg>
      </pc:sldChg>
      <pc:sldChg chg="modSp add mod ord">
        <pc:chgData name="Sergio Pino" userId="04206f6c-0087-40dc-a3eb-8b43f816b099" providerId="ADAL" clId="{DA4EA63B-8886-4351-A8DA-BB23F3663D12}" dt="2021-10-09T16:12:03.336" v="1593" actId="12"/>
        <pc:sldMkLst>
          <pc:docMk/>
          <pc:sldMk cId="295612732" sldId="299"/>
        </pc:sldMkLst>
        <pc:spChg chg="mod">
          <ac:chgData name="Sergio Pino" userId="04206f6c-0087-40dc-a3eb-8b43f816b099" providerId="ADAL" clId="{DA4EA63B-8886-4351-A8DA-BB23F3663D12}" dt="2021-10-07T04:04:20.086" v="103" actId="20577"/>
          <ac:spMkLst>
            <pc:docMk/>
            <pc:sldMk cId="295612732" sldId="299"/>
            <ac:spMk id="2" creationId="{4C419037-BD03-4AF0-9212-2637303FFAC4}"/>
          </ac:spMkLst>
        </pc:spChg>
        <pc:spChg chg="mod">
          <ac:chgData name="Sergio Pino" userId="04206f6c-0087-40dc-a3eb-8b43f816b099" providerId="ADAL" clId="{DA4EA63B-8886-4351-A8DA-BB23F3663D12}" dt="2021-10-09T16:12:03.336" v="1593" actId="12"/>
          <ac:spMkLst>
            <pc:docMk/>
            <pc:sldMk cId="295612732" sldId="299"/>
            <ac:spMk id="9" creationId="{0B6FE545-A80A-4A6B-8C58-0400354602F4}"/>
          </ac:spMkLst>
        </pc:spChg>
      </pc:sldChg>
      <pc:sldChg chg="addSp delSp modSp add mod">
        <pc:chgData name="Sergio Pino" userId="04206f6c-0087-40dc-a3eb-8b43f816b099" providerId="ADAL" clId="{DA4EA63B-8886-4351-A8DA-BB23F3663D12}" dt="2021-10-08T17:30:19.492" v="1393" actId="1076"/>
        <pc:sldMkLst>
          <pc:docMk/>
          <pc:sldMk cId="2480830294" sldId="300"/>
        </pc:sldMkLst>
        <pc:spChg chg="mod">
          <ac:chgData name="Sergio Pino" userId="04206f6c-0087-40dc-a3eb-8b43f816b099" providerId="ADAL" clId="{DA4EA63B-8886-4351-A8DA-BB23F3663D12}" dt="2021-10-08T17:30:10.338" v="1390" actId="20577"/>
          <ac:spMkLst>
            <pc:docMk/>
            <pc:sldMk cId="2480830294" sldId="300"/>
            <ac:spMk id="2" creationId="{4C419037-BD03-4AF0-9212-2637303FFAC4}"/>
          </ac:spMkLst>
        </pc:spChg>
        <pc:picChg chg="add mod">
          <ac:chgData name="Sergio Pino" userId="04206f6c-0087-40dc-a3eb-8b43f816b099" providerId="ADAL" clId="{DA4EA63B-8886-4351-A8DA-BB23F3663D12}" dt="2021-10-08T17:30:19.492" v="1393" actId="1076"/>
          <ac:picMkLst>
            <pc:docMk/>
            <pc:sldMk cId="2480830294" sldId="300"/>
            <ac:picMk id="4" creationId="{534FAB32-D439-4BF0-AC8B-05FF836DDA3A}"/>
          </ac:picMkLst>
        </pc:picChg>
        <pc:picChg chg="del">
          <ac:chgData name="Sergio Pino" userId="04206f6c-0087-40dc-a3eb-8b43f816b099" providerId="ADAL" clId="{DA4EA63B-8886-4351-A8DA-BB23F3663D12}" dt="2021-10-08T17:28:00.502" v="1375" actId="478"/>
          <ac:picMkLst>
            <pc:docMk/>
            <pc:sldMk cId="2480830294" sldId="300"/>
            <ac:picMk id="7" creationId="{386C87A6-B326-4F10-9722-25010E341F06}"/>
          </ac:picMkLst>
        </pc:picChg>
        <pc:picChg chg="del mod">
          <ac:chgData name="Sergio Pino" userId="04206f6c-0087-40dc-a3eb-8b43f816b099" providerId="ADAL" clId="{DA4EA63B-8886-4351-A8DA-BB23F3663D12}" dt="2021-10-08T17:28:10.047" v="1387" actId="478"/>
          <ac:picMkLst>
            <pc:docMk/>
            <pc:sldMk cId="2480830294" sldId="300"/>
            <ac:picMk id="9" creationId="{B9A69932-21BA-43F3-A268-88D4559C652D}"/>
          </ac:picMkLst>
        </pc:picChg>
      </pc:sldChg>
      <pc:sldChg chg="addSp delSp modSp add mod modNotesTx">
        <pc:chgData name="Sergio Pino" userId="04206f6c-0087-40dc-a3eb-8b43f816b099" providerId="ADAL" clId="{DA4EA63B-8886-4351-A8DA-BB23F3663D12}" dt="2021-10-08T16:52:16.078" v="1336" actId="20577"/>
        <pc:sldMkLst>
          <pc:docMk/>
          <pc:sldMk cId="3616623513" sldId="301"/>
        </pc:sldMkLst>
        <pc:spChg chg="mod">
          <ac:chgData name="Sergio Pino" userId="04206f6c-0087-40dc-a3eb-8b43f816b099" providerId="ADAL" clId="{DA4EA63B-8886-4351-A8DA-BB23F3663D12}" dt="2021-10-08T16:52:16.078" v="1336" actId="20577"/>
          <ac:spMkLst>
            <pc:docMk/>
            <pc:sldMk cId="3616623513" sldId="301"/>
            <ac:spMk id="2" creationId="{4C419037-BD03-4AF0-9212-2637303FFAC4}"/>
          </ac:spMkLst>
        </pc:spChg>
        <pc:spChg chg="add del">
          <ac:chgData name="Sergio Pino" userId="04206f6c-0087-40dc-a3eb-8b43f816b099" providerId="ADAL" clId="{DA4EA63B-8886-4351-A8DA-BB23F3663D12}" dt="2021-10-07T04:28:54.146" v="261" actId="22"/>
          <ac:spMkLst>
            <pc:docMk/>
            <pc:sldMk cId="3616623513" sldId="301"/>
            <ac:spMk id="6" creationId="{1D3B5234-D5D9-44FD-B4E0-439EB1CDD372}"/>
          </ac:spMkLst>
        </pc:spChg>
        <pc:picChg chg="add del">
          <ac:chgData name="Sergio Pino" userId="04206f6c-0087-40dc-a3eb-8b43f816b099" providerId="ADAL" clId="{DA4EA63B-8886-4351-A8DA-BB23F3663D12}" dt="2021-10-08T16:51:17.310" v="1314" actId="22"/>
          <ac:picMkLst>
            <pc:docMk/>
            <pc:sldMk cId="3616623513" sldId="301"/>
            <ac:picMk id="4" creationId="{0BE306B2-D00F-4C90-9955-D63354286383}"/>
          </ac:picMkLst>
        </pc:picChg>
        <pc:picChg chg="add del mod">
          <ac:chgData name="Sergio Pino" userId="04206f6c-0087-40dc-a3eb-8b43f816b099" providerId="ADAL" clId="{DA4EA63B-8886-4351-A8DA-BB23F3663D12}" dt="2021-10-08T16:51:03.390" v="1309" actId="478"/>
          <ac:picMkLst>
            <pc:docMk/>
            <pc:sldMk cId="3616623513" sldId="301"/>
            <ac:picMk id="5" creationId="{9C917ABD-59E5-45FF-A409-5FECE44BA4D1}"/>
          </ac:picMkLst>
        </pc:picChg>
        <pc:picChg chg="del">
          <ac:chgData name="Sergio Pino" userId="04206f6c-0087-40dc-a3eb-8b43f816b099" providerId="ADAL" clId="{DA4EA63B-8886-4351-A8DA-BB23F3663D12}" dt="2021-10-07T04:28:50.151" v="258" actId="478"/>
          <ac:picMkLst>
            <pc:docMk/>
            <pc:sldMk cId="3616623513" sldId="301"/>
            <ac:picMk id="7" creationId="{386C87A6-B326-4F10-9722-25010E341F06}"/>
          </ac:picMkLst>
        </pc:picChg>
        <pc:picChg chg="add mod">
          <ac:chgData name="Sergio Pino" userId="04206f6c-0087-40dc-a3eb-8b43f816b099" providerId="ADAL" clId="{DA4EA63B-8886-4351-A8DA-BB23F3663D12}" dt="2021-10-08T16:51:38.229" v="1317" actId="1076"/>
          <ac:picMkLst>
            <pc:docMk/>
            <pc:sldMk cId="3616623513" sldId="301"/>
            <ac:picMk id="7" creationId="{99F7B591-4D19-439D-B653-52AEC52F3654}"/>
          </ac:picMkLst>
        </pc:picChg>
        <pc:picChg chg="add mod">
          <ac:chgData name="Sergio Pino" userId="04206f6c-0087-40dc-a3eb-8b43f816b099" providerId="ADAL" clId="{DA4EA63B-8886-4351-A8DA-BB23F3663D12}" dt="2021-10-08T16:51:57.265" v="1320" actId="1076"/>
          <ac:picMkLst>
            <pc:docMk/>
            <pc:sldMk cId="3616623513" sldId="301"/>
            <ac:picMk id="9" creationId="{8A595EB7-87CB-4885-940D-2063DDC6D12E}"/>
          </ac:picMkLst>
        </pc:picChg>
        <pc:picChg chg="del">
          <ac:chgData name="Sergio Pino" userId="04206f6c-0087-40dc-a3eb-8b43f816b099" providerId="ADAL" clId="{DA4EA63B-8886-4351-A8DA-BB23F3663D12}" dt="2021-10-07T04:28:51.614" v="259" actId="478"/>
          <ac:picMkLst>
            <pc:docMk/>
            <pc:sldMk cId="3616623513" sldId="301"/>
            <ac:picMk id="9" creationId="{B9A69932-21BA-43F3-A268-88D4559C652D}"/>
          </ac:picMkLst>
        </pc:picChg>
      </pc:sldChg>
      <pc:sldChg chg="modSp add mod ord modNotesTx">
        <pc:chgData name="Sergio Pino" userId="04206f6c-0087-40dc-a3eb-8b43f816b099" providerId="ADAL" clId="{DA4EA63B-8886-4351-A8DA-BB23F3663D12}" dt="2021-10-09T16:59:14.282" v="1638" actId="20577"/>
        <pc:sldMkLst>
          <pc:docMk/>
          <pc:sldMk cId="2502911902" sldId="302"/>
        </pc:sldMkLst>
        <pc:spChg chg="mod">
          <ac:chgData name="Sergio Pino" userId="04206f6c-0087-40dc-a3eb-8b43f816b099" providerId="ADAL" clId="{DA4EA63B-8886-4351-A8DA-BB23F3663D12}" dt="2021-10-07T04:49:43.053" v="276"/>
          <ac:spMkLst>
            <pc:docMk/>
            <pc:sldMk cId="2502911902" sldId="302"/>
            <ac:spMk id="2" creationId="{4C419037-BD03-4AF0-9212-2637303FFAC4}"/>
          </ac:spMkLst>
        </pc:spChg>
        <pc:spChg chg="mod">
          <ac:chgData name="Sergio Pino" userId="04206f6c-0087-40dc-a3eb-8b43f816b099" providerId="ADAL" clId="{DA4EA63B-8886-4351-A8DA-BB23F3663D12}" dt="2021-10-09T16:59:14.282" v="1638" actId="20577"/>
          <ac:spMkLst>
            <pc:docMk/>
            <pc:sldMk cId="2502911902" sldId="302"/>
            <ac:spMk id="9" creationId="{0B6FE545-A80A-4A6B-8C58-0400354602F4}"/>
          </ac:spMkLst>
        </pc:spChg>
      </pc:sldChg>
      <pc:sldChg chg="modSp add mod ord modNotesTx">
        <pc:chgData name="Sergio Pino" userId="04206f6c-0087-40dc-a3eb-8b43f816b099" providerId="ADAL" clId="{DA4EA63B-8886-4351-A8DA-BB23F3663D12}" dt="2021-10-10T05:28:31.857" v="1695" actId="20577"/>
        <pc:sldMkLst>
          <pc:docMk/>
          <pc:sldMk cId="3405879189" sldId="303"/>
        </pc:sldMkLst>
        <pc:spChg chg="mod">
          <ac:chgData name="Sergio Pino" userId="04206f6c-0087-40dc-a3eb-8b43f816b099" providerId="ADAL" clId="{DA4EA63B-8886-4351-A8DA-BB23F3663D12}" dt="2021-10-08T16:33:02.710" v="1077" actId="20577"/>
          <ac:spMkLst>
            <pc:docMk/>
            <pc:sldMk cId="3405879189" sldId="303"/>
            <ac:spMk id="2" creationId="{4C419037-BD03-4AF0-9212-2637303FFAC4}"/>
          </ac:spMkLst>
        </pc:spChg>
        <pc:graphicFrameChg chg="mod">
          <ac:chgData name="Sergio Pino" userId="04206f6c-0087-40dc-a3eb-8b43f816b099" providerId="ADAL" clId="{DA4EA63B-8886-4351-A8DA-BB23F3663D12}" dt="2021-10-09T16:12:43.971" v="1597" actId="2711"/>
          <ac:graphicFrameMkLst>
            <pc:docMk/>
            <pc:sldMk cId="3405879189" sldId="303"/>
            <ac:graphicFrameMk id="4" creationId="{2315CDD0-7480-4780-8E0F-7F8F41A34B22}"/>
          </ac:graphicFrameMkLst>
        </pc:graphicFrameChg>
      </pc:sldChg>
      <pc:sldChg chg="addSp delSp modSp add mod ord modNotesTx">
        <pc:chgData name="Sergio Pino" userId="04206f6c-0087-40dc-a3eb-8b43f816b099" providerId="ADAL" clId="{DA4EA63B-8886-4351-A8DA-BB23F3663D12}" dt="2021-10-08T16:24:36.518" v="1066" actId="14100"/>
        <pc:sldMkLst>
          <pc:docMk/>
          <pc:sldMk cId="3552657559" sldId="304"/>
        </pc:sldMkLst>
        <pc:spChg chg="mod">
          <ac:chgData name="Sergio Pino" userId="04206f6c-0087-40dc-a3eb-8b43f816b099" providerId="ADAL" clId="{DA4EA63B-8886-4351-A8DA-BB23F3663D12}" dt="2021-10-08T16:23:24.774" v="1043" actId="20577"/>
          <ac:spMkLst>
            <pc:docMk/>
            <pc:sldMk cId="3552657559" sldId="304"/>
            <ac:spMk id="2" creationId="{4C419037-BD03-4AF0-9212-2637303FFAC4}"/>
          </ac:spMkLst>
        </pc:spChg>
        <pc:spChg chg="add del mod">
          <ac:chgData name="Sergio Pino" userId="04206f6c-0087-40dc-a3eb-8b43f816b099" providerId="ADAL" clId="{DA4EA63B-8886-4351-A8DA-BB23F3663D12}" dt="2021-10-08T16:23:36.873" v="1057" actId="478"/>
          <ac:spMkLst>
            <pc:docMk/>
            <pc:sldMk cId="3552657559" sldId="304"/>
            <ac:spMk id="5" creationId="{B1C8CF95-5030-4EA9-B04E-D02DBED6CF52}"/>
          </ac:spMkLst>
        </pc:spChg>
        <pc:graphicFrameChg chg="del mod">
          <ac:chgData name="Sergio Pino" userId="04206f6c-0087-40dc-a3eb-8b43f816b099" providerId="ADAL" clId="{DA4EA63B-8886-4351-A8DA-BB23F3663D12}" dt="2021-10-08T16:23:34.650" v="1056" actId="478"/>
          <ac:graphicFrameMkLst>
            <pc:docMk/>
            <pc:sldMk cId="3552657559" sldId="304"/>
            <ac:graphicFrameMk id="4" creationId="{2315CDD0-7480-4780-8E0F-7F8F41A34B22}"/>
          </ac:graphicFrameMkLst>
        </pc:graphicFrameChg>
        <pc:picChg chg="add mod">
          <ac:chgData name="Sergio Pino" userId="04206f6c-0087-40dc-a3eb-8b43f816b099" providerId="ADAL" clId="{DA4EA63B-8886-4351-A8DA-BB23F3663D12}" dt="2021-10-08T16:23:50.734" v="1062" actId="1076"/>
          <ac:picMkLst>
            <pc:docMk/>
            <pc:sldMk cId="3552657559" sldId="304"/>
            <ac:picMk id="7" creationId="{DFB114A0-ADBE-4F32-B86B-E7EB2212D2A8}"/>
          </ac:picMkLst>
        </pc:picChg>
        <pc:picChg chg="add mod">
          <ac:chgData name="Sergio Pino" userId="04206f6c-0087-40dc-a3eb-8b43f816b099" providerId="ADAL" clId="{DA4EA63B-8886-4351-A8DA-BB23F3663D12}" dt="2021-10-08T16:24:36.518" v="1066" actId="14100"/>
          <ac:picMkLst>
            <pc:docMk/>
            <pc:sldMk cId="3552657559" sldId="304"/>
            <ac:picMk id="9" creationId="{4395346A-22EA-492B-BA33-A8431D86982A}"/>
          </ac:picMkLst>
        </pc:picChg>
      </pc:sldChg>
      <pc:sldChg chg="modSp add mod">
        <pc:chgData name="Sergio Pino" userId="04206f6c-0087-40dc-a3eb-8b43f816b099" providerId="ADAL" clId="{DA4EA63B-8886-4351-A8DA-BB23F3663D12}" dt="2021-10-09T16:10:42.776" v="1585" actId="2711"/>
        <pc:sldMkLst>
          <pc:docMk/>
          <pc:sldMk cId="3794053880" sldId="305"/>
        </pc:sldMkLst>
        <pc:spChg chg="mod">
          <ac:chgData name="Sergio Pino" userId="04206f6c-0087-40dc-a3eb-8b43f816b099" providerId="ADAL" clId="{DA4EA63B-8886-4351-A8DA-BB23F3663D12}" dt="2021-10-09T16:10:38.053" v="1584" actId="2711"/>
          <ac:spMkLst>
            <pc:docMk/>
            <pc:sldMk cId="3794053880" sldId="305"/>
            <ac:spMk id="3" creationId="{4D4032C1-CA0F-4255-932B-F4236B63D5D6}"/>
          </ac:spMkLst>
        </pc:spChg>
        <pc:spChg chg="mod">
          <ac:chgData name="Sergio Pino" userId="04206f6c-0087-40dc-a3eb-8b43f816b099" providerId="ADAL" clId="{DA4EA63B-8886-4351-A8DA-BB23F3663D12}" dt="2021-10-09T16:10:42.776" v="1585" actId="2711"/>
          <ac:spMkLst>
            <pc:docMk/>
            <pc:sldMk cId="3794053880" sldId="305"/>
            <ac:spMk id="6" creationId="{EC6E305A-C164-44C7-9148-7E6F69C40FE5}"/>
          </ac:spMkLst>
        </pc:spChg>
      </pc:sldChg>
      <pc:sldChg chg="addSp delSp modSp add mod">
        <pc:chgData name="Sergio Pino" userId="04206f6c-0087-40dc-a3eb-8b43f816b099" providerId="ADAL" clId="{DA4EA63B-8886-4351-A8DA-BB23F3663D12}" dt="2021-10-08T15:58:15.104" v="817" actId="20577"/>
        <pc:sldMkLst>
          <pc:docMk/>
          <pc:sldMk cId="2348286564" sldId="306"/>
        </pc:sldMkLst>
        <pc:spChg chg="mod">
          <ac:chgData name="Sergio Pino" userId="04206f6c-0087-40dc-a3eb-8b43f816b099" providerId="ADAL" clId="{DA4EA63B-8886-4351-A8DA-BB23F3663D12}" dt="2021-10-08T15:58:15.104" v="817" actId="20577"/>
          <ac:spMkLst>
            <pc:docMk/>
            <pc:sldMk cId="2348286564" sldId="306"/>
            <ac:spMk id="2" creationId="{4C419037-BD03-4AF0-9212-2637303FFAC4}"/>
          </ac:spMkLst>
        </pc:spChg>
        <pc:spChg chg="del">
          <ac:chgData name="Sergio Pino" userId="04206f6c-0087-40dc-a3eb-8b43f816b099" providerId="ADAL" clId="{DA4EA63B-8886-4351-A8DA-BB23F3663D12}" dt="2021-10-08T15:46:51.851" v="543" actId="478"/>
          <ac:spMkLst>
            <pc:docMk/>
            <pc:sldMk cId="2348286564" sldId="306"/>
            <ac:spMk id="3" creationId="{4D4032C1-CA0F-4255-932B-F4236B63D5D6}"/>
          </ac:spMkLst>
        </pc:spChg>
        <pc:spChg chg="add del mod">
          <ac:chgData name="Sergio Pino" userId="04206f6c-0087-40dc-a3eb-8b43f816b099" providerId="ADAL" clId="{DA4EA63B-8886-4351-A8DA-BB23F3663D12}" dt="2021-10-08T15:46:54.275" v="544" actId="478"/>
          <ac:spMkLst>
            <pc:docMk/>
            <pc:sldMk cId="2348286564" sldId="306"/>
            <ac:spMk id="5" creationId="{AFE28868-5ACE-43DF-BF74-454F5BB036DC}"/>
          </ac:spMkLst>
        </pc:spChg>
        <pc:picChg chg="add mod">
          <ac:chgData name="Sergio Pino" userId="04206f6c-0087-40dc-a3eb-8b43f816b099" providerId="ADAL" clId="{DA4EA63B-8886-4351-A8DA-BB23F3663D12}" dt="2021-10-08T15:47:46.777" v="570" actId="1036"/>
          <ac:picMkLst>
            <pc:docMk/>
            <pc:sldMk cId="2348286564" sldId="306"/>
            <ac:picMk id="7" creationId="{F4D3CC61-65A9-4B45-A498-62995FAA1DFF}"/>
          </ac:picMkLst>
        </pc:picChg>
      </pc:sldChg>
      <pc:sldChg chg="addSp delSp modSp add mod">
        <pc:chgData name="Sergio Pino" userId="04206f6c-0087-40dc-a3eb-8b43f816b099" providerId="ADAL" clId="{DA4EA63B-8886-4351-A8DA-BB23F3663D12}" dt="2021-10-09T16:38:18.261" v="1620"/>
        <pc:sldMkLst>
          <pc:docMk/>
          <pc:sldMk cId="4242385565" sldId="307"/>
        </pc:sldMkLst>
        <pc:spChg chg="mod">
          <ac:chgData name="Sergio Pino" userId="04206f6c-0087-40dc-a3eb-8b43f816b099" providerId="ADAL" clId="{DA4EA63B-8886-4351-A8DA-BB23F3663D12}" dt="2021-10-08T15:47:55.250" v="581" actId="20577"/>
          <ac:spMkLst>
            <pc:docMk/>
            <pc:sldMk cId="4242385565" sldId="307"/>
            <ac:spMk id="2" creationId="{4C419037-BD03-4AF0-9212-2637303FFAC4}"/>
          </ac:spMkLst>
        </pc:spChg>
        <pc:spChg chg="add mod">
          <ac:chgData name="Sergio Pino" userId="04206f6c-0087-40dc-a3eb-8b43f816b099" providerId="ADAL" clId="{DA4EA63B-8886-4351-A8DA-BB23F3663D12}" dt="2021-10-09T16:38:18.261" v="1620"/>
          <ac:spMkLst>
            <pc:docMk/>
            <pc:sldMk cId="4242385565" sldId="307"/>
            <ac:spMk id="8" creationId="{15663FF3-AA69-43D4-9FB4-3554201D7C32}"/>
          </ac:spMkLst>
        </pc:spChg>
        <pc:picChg chg="add del mod">
          <ac:chgData name="Sergio Pino" userId="04206f6c-0087-40dc-a3eb-8b43f816b099" providerId="ADAL" clId="{DA4EA63B-8886-4351-A8DA-BB23F3663D12}" dt="2021-10-08T15:51:38.050" v="593" actId="478"/>
          <ac:picMkLst>
            <pc:docMk/>
            <pc:sldMk cId="4242385565" sldId="307"/>
            <ac:picMk id="4" creationId="{464CB895-9D13-40D6-837E-D0743B1C0244}"/>
          </ac:picMkLst>
        </pc:picChg>
        <pc:picChg chg="add mod">
          <ac:chgData name="Sergio Pino" userId="04206f6c-0087-40dc-a3eb-8b43f816b099" providerId="ADAL" clId="{DA4EA63B-8886-4351-A8DA-BB23F3663D12}" dt="2021-10-08T15:53:09.122" v="735" actId="1076"/>
          <ac:picMkLst>
            <pc:docMk/>
            <pc:sldMk cId="4242385565" sldId="307"/>
            <ac:picMk id="6" creationId="{BE912365-BB5F-49C0-8C67-42FC77C94ACE}"/>
          </ac:picMkLst>
        </pc:picChg>
        <pc:picChg chg="del">
          <ac:chgData name="Sergio Pino" userId="04206f6c-0087-40dc-a3eb-8b43f816b099" providerId="ADAL" clId="{DA4EA63B-8886-4351-A8DA-BB23F3663D12}" dt="2021-10-08T15:47:56.629" v="582" actId="478"/>
          <ac:picMkLst>
            <pc:docMk/>
            <pc:sldMk cId="4242385565" sldId="307"/>
            <ac:picMk id="7" creationId="{F4D3CC61-65A9-4B45-A498-62995FAA1DFF}"/>
          </ac:picMkLst>
        </pc:picChg>
      </pc:sldChg>
      <pc:sldChg chg="addSp delSp modSp add mod modAnim modNotesTx">
        <pc:chgData name="Sergio Pino" userId="04206f6c-0087-40dc-a3eb-8b43f816b099" providerId="ADAL" clId="{DA4EA63B-8886-4351-A8DA-BB23F3663D12}" dt="2021-10-08T16:27:07.573" v="1073" actId="6549"/>
        <pc:sldMkLst>
          <pc:docMk/>
          <pc:sldMk cId="1592288120" sldId="308"/>
        </pc:sldMkLst>
        <pc:spChg chg="mod">
          <ac:chgData name="Sergio Pino" userId="04206f6c-0087-40dc-a3eb-8b43f816b099" providerId="ADAL" clId="{DA4EA63B-8886-4351-A8DA-BB23F3663D12}" dt="2021-10-08T16:07:21.178" v="932" actId="6549"/>
          <ac:spMkLst>
            <pc:docMk/>
            <pc:sldMk cId="1592288120" sldId="308"/>
            <ac:spMk id="2" creationId="{4C419037-BD03-4AF0-9212-2637303FFAC4}"/>
          </ac:spMkLst>
        </pc:spChg>
        <pc:spChg chg="add del mod">
          <ac:chgData name="Sergio Pino" userId="04206f6c-0087-40dc-a3eb-8b43f816b099" providerId="ADAL" clId="{DA4EA63B-8886-4351-A8DA-BB23F3663D12}" dt="2021-10-08T16:08:05.257" v="935" actId="478"/>
          <ac:spMkLst>
            <pc:docMk/>
            <pc:sldMk cId="1592288120" sldId="308"/>
            <ac:spMk id="5" creationId="{95368B38-6A1A-4BFA-BE63-6411DFC71FDA}"/>
          </ac:spMkLst>
        </pc:spChg>
        <pc:spChg chg="add del mod">
          <ac:chgData name="Sergio Pino" userId="04206f6c-0087-40dc-a3eb-8b43f816b099" providerId="ADAL" clId="{DA4EA63B-8886-4351-A8DA-BB23F3663D12}" dt="2021-10-08T16:08:09.006" v="938" actId="478"/>
          <ac:spMkLst>
            <pc:docMk/>
            <pc:sldMk cId="1592288120" sldId="308"/>
            <ac:spMk id="7" creationId="{16C5E196-5681-4038-B737-AD72C04F30A8}"/>
          </ac:spMkLst>
        </pc:spChg>
        <pc:spChg chg="add del mod">
          <ac:chgData name="Sergio Pino" userId="04206f6c-0087-40dc-a3eb-8b43f816b099" providerId="ADAL" clId="{DA4EA63B-8886-4351-A8DA-BB23F3663D12}" dt="2021-10-08T16:08:18.136" v="940" actId="478"/>
          <ac:spMkLst>
            <pc:docMk/>
            <pc:sldMk cId="1592288120" sldId="308"/>
            <ac:spMk id="9" creationId="{79C231EE-4A97-4001-AB60-79C688CB306C}"/>
          </ac:spMkLst>
        </pc:spChg>
        <pc:graphicFrameChg chg="add del mod">
          <ac:chgData name="Sergio Pino" userId="04206f6c-0087-40dc-a3eb-8b43f816b099" providerId="ADAL" clId="{DA4EA63B-8886-4351-A8DA-BB23F3663D12}" dt="2021-10-08T16:08:16.156" v="939" actId="478"/>
          <ac:graphicFrameMkLst>
            <pc:docMk/>
            <pc:sldMk cId="1592288120" sldId="308"/>
            <ac:graphicFrameMk id="4" creationId="{2315CDD0-7480-4780-8E0F-7F8F41A34B22}"/>
          </ac:graphicFrameMkLst>
        </pc:graphicFrameChg>
        <pc:graphicFrameChg chg="add del mod">
          <ac:chgData name="Sergio Pino" userId="04206f6c-0087-40dc-a3eb-8b43f816b099" providerId="ADAL" clId="{DA4EA63B-8886-4351-A8DA-BB23F3663D12}" dt="2021-10-08T16:10:33.442" v="956" actId="478"/>
          <ac:graphicFrameMkLst>
            <pc:docMk/>
            <pc:sldMk cId="1592288120" sldId="308"/>
            <ac:graphicFrameMk id="14" creationId="{1CB69134-4277-4672-A6DB-23D79C9D23E0}"/>
          </ac:graphicFrameMkLst>
        </pc:graphicFrameChg>
        <pc:graphicFrameChg chg="add del mod">
          <ac:chgData name="Sergio Pino" userId="04206f6c-0087-40dc-a3eb-8b43f816b099" providerId="ADAL" clId="{DA4EA63B-8886-4351-A8DA-BB23F3663D12}" dt="2021-10-08T16:26:04.105" v="1070" actId="478"/>
          <ac:graphicFrameMkLst>
            <pc:docMk/>
            <pc:sldMk cId="1592288120" sldId="308"/>
            <ac:graphicFrameMk id="15" creationId="{D1A63918-7622-4080-A7F5-E22F3F8CF4D9}"/>
          </ac:graphicFrameMkLst>
        </pc:graphicFrameChg>
        <pc:picChg chg="add mod">
          <ac:chgData name="Sergio Pino" userId="04206f6c-0087-40dc-a3eb-8b43f816b099" providerId="ADAL" clId="{DA4EA63B-8886-4351-A8DA-BB23F3663D12}" dt="2021-10-08T16:08:21.536" v="942" actId="1076"/>
          <ac:picMkLst>
            <pc:docMk/>
            <pc:sldMk cId="1592288120" sldId="308"/>
            <ac:picMk id="11" creationId="{AA9138F3-01FB-41FE-9528-E0DEB4B34B9F}"/>
          </ac:picMkLst>
        </pc:picChg>
        <pc:picChg chg="add del mod">
          <ac:chgData name="Sergio Pino" userId="04206f6c-0087-40dc-a3eb-8b43f816b099" providerId="ADAL" clId="{DA4EA63B-8886-4351-A8DA-BB23F3663D12}" dt="2021-10-08T16:25:59.455" v="1067" actId="478"/>
          <ac:picMkLst>
            <pc:docMk/>
            <pc:sldMk cId="1592288120" sldId="308"/>
            <ac:picMk id="13" creationId="{E44ED01D-E39D-442E-8265-980AC4F1E02C}"/>
          </ac:picMkLst>
        </pc:picChg>
        <pc:picChg chg="add mod">
          <ac:chgData name="Sergio Pino" userId="04206f6c-0087-40dc-a3eb-8b43f816b099" providerId="ADAL" clId="{DA4EA63B-8886-4351-A8DA-BB23F3663D12}" dt="2021-10-08T16:11:12.482" v="966" actId="1076"/>
          <ac:picMkLst>
            <pc:docMk/>
            <pc:sldMk cId="1592288120" sldId="308"/>
            <ac:picMk id="17" creationId="{CDB0E7F5-2E61-4AB7-B562-2958E457BC85}"/>
          </ac:picMkLst>
        </pc:picChg>
        <pc:picChg chg="add mod">
          <ac:chgData name="Sergio Pino" userId="04206f6c-0087-40dc-a3eb-8b43f816b099" providerId="ADAL" clId="{DA4EA63B-8886-4351-A8DA-BB23F3663D12}" dt="2021-10-08T16:26:02.975" v="1069" actId="1076"/>
          <ac:picMkLst>
            <pc:docMk/>
            <pc:sldMk cId="1592288120" sldId="308"/>
            <ac:picMk id="19" creationId="{9CBCCACA-9BF1-4019-A0C4-332BFD7C1474}"/>
          </ac:picMkLst>
        </pc:picChg>
        <pc:picChg chg="add mod">
          <ac:chgData name="Sergio Pino" userId="04206f6c-0087-40dc-a3eb-8b43f816b099" providerId="ADAL" clId="{DA4EA63B-8886-4351-A8DA-BB23F3663D12}" dt="2021-10-08T16:26:47.084" v="1072" actId="1076"/>
          <ac:picMkLst>
            <pc:docMk/>
            <pc:sldMk cId="1592288120" sldId="308"/>
            <ac:picMk id="21" creationId="{2590339A-72FD-4566-8593-5DC70BECC6C5}"/>
          </ac:picMkLst>
        </pc:picChg>
      </pc:sldChg>
      <pc:sldChg chg="modSp add modNotesTx">
        <pc:chgData name="Sergio Pino" userId="04206f6c-0087-40dc-a3eb-8b43f816b099" providerId="ADAL" clId="{DA4EA63B-8886-4351-A8DA-BB23F3663D12}" dt="2021-10-09T16:11:29.716" v="1589" actId="2711"/>
        <pc:sldMkLst>
          <pc:docMk/>
          <pc:sldMk cId="1238429529" sldId="309"/>
        </pc:sldMkLst>
        <pc:graphicFrameChg chg="mod">
          <ac:chgData name="Sergio Pino" userId="04206f6c-0087-40dc-a3eb-8b43f816b099" providerId="ADAL" clId="{DA4EA63B-8886-4351-A8DA-BB23F3663D12}" dt="2021-10-09T16:11:29.716" v="1589" actId="2711"/>
          <ac:graphicFrameMkLst>
            <pc:docMk/>
            <pc:sldMk cId="1238429529" sldId="309"/>
            <ac:graphicFrameMk id="4" creationId="{2315CDD0-7480-4780-8E0F-7F8F41A34B22}"/>
          </ac:graphicFrameMkLst>
        </pc:graphicFrameChg>
      </pc:sldChg>
      <pc:sldChg chg="modSp add">
        <pc:chgData name="Sergio Pino" userId="04206f6c-0087-40dc-a3eb-8b43f816b099" providerId="ADAL" clId="{DA4EA63B-8886-4351-A8DA-BB23F3663D12}" dt="2021-10-09T16:13:14.198" v="1601" actId="2711"/>
        <pc:sldMkLst>
          <pc:docMk/>
          <pc:sldMk cId="1485202018" sldId="310"/>
        </pc:sldMkLst>
        <pc:graphicFrameChg chg="mod">
          <ac:chgData name="Sergio Pino" userId="04206f6c-0087-40dc-a3eb-8b43f816b099" providerId="ADAL" clId="{DA4EA63B-8886-4351-A8DA-BB23F3663D12}" dt="2021-10-09T16:13:14.198" v="1601" actId="2711"/>
          <ac:graphicFrameMkLst>
            <pc:docMk/>
            <pc:sldMk cId="1485202018" sldId="310"/>
            <ac:graphicFrameMk id="4" creationId="{2315CDD0-7480-4780-8E0F-7F8F41A34B22}"/>
          </ac:graphicFrameMkLst>
        </pc:graphicFrameChg>
      </pc:sldChg>
      <pc:sldChg chg="modSp add del">
        <pc:chgData name="Sergio Pino" userId="04206f6c-0087-40dc-a3eb-8b43f816b099" providerId="ADAL" clId="{DA4EA63B-8886-4351-A8DA-BB23F3663D12}" dt="2021-10-09T16:13:44.701" v="1603" actId="2696"/>
        <pc:sldMkLst>
          <pc:docMk/>
          <pc:sldMk cId="524533575" sldId="311"/>
        </pc:sldMkLst>
        <pc:graphicFrameChg chg="mod">
          <ac:chgData name="Sergio Pino" userId="04206f6c-0087-40dc-a3eb-8b43f816b099" providerId="ADAL" clId="{DA4EA63B-8886-4351-A8DA-BB23F3663D12}" dt="2021-10-09T16:13:30.327" v="1602" actId="2711"/>
          <ac:graphicFrameMkLst>
            <pc:docMk/>
            <pc:sldMk cId="524533575" sldId="311"/>
            <ac:graphicFrameMk id="4" creationId="{2315CDD0-7480-4780-8E0F-7F8F41A34B22}"/>
          </ac:graphicFrameMkLst>
        </pc:graphicFrameChg>
      </pc:sldChg>
      <pc:sldChg chg="addSp modSp add mod ord modNotesTx">
        <pc:chgData name="Sergio Pino" userId="04206f6c-0087-40dc-a3eb-8b43f816b099" providerId="ADAL" clId="{DA4EA63B-8886-4351-A8DA-BB23F3663D12}" dt="2021-10-09T17:06:16.871" v="1682" actId="1076"/>
        <pc:sldMkLst>
          <pc:docMk/>
          <pc:sldMk cId="1405655574" sldId="312"/>
        </pc:sldMkLst>
        <pc:spChg chg="mod">
          <ac:chgData name="Sergio Pino" userId="04206f6c-0087-40dc-a3eb-8b43f816b099" providerId="ADAL" clId="{DA4EA63B-8886-4351-A8DA-BB23F3663D12}" dt="2021-10-08T16:48:50.992" v="1271" actId="20577"/>
          <ac:spMkLst>
            <pc:docMk/>
            <pc:sldMk cId="1405655574" sldId="312"/>
            <ac:spMk id="2" creationId="{4C419037-BD03-4AF0-9212-2637303FFAC4}"/>
          </ac:spMkLst>
        </pc:spChg>
        <pc:spChg chg="add mod">
          <ac:chgData name="Sergio Pino" userId="04206f6c-0087-40dc-a3eb-8b43f816b099" providerId="ADAL" clId="{DA4EA63B-8886-4351-A8DA-BB23F3663D12}" dt="2021-10-09T17:06:16.871" v="1682" actId="1076"/>
          <ac:spMkLst>
            <pc:docMk/>
            <pc:sldMk cId="1405655574" sldId="312"/>
            <ac:spMk id="6" creationId="{4A62EF3A-03FA-4310-A29D-C253C5DC8D14}"/>
          </ac:spMkLst>
        </pc:spChg>
        <pc:spChg chg="mod">
          <ac:chgData name="Sergio Pino" userId="04206f6c-0087-40dc-a3eb-8b43f816b099" providerId="ADAL" clId="{DA4EA63B-8886-4351-A8DA-BB23F3663D12}" dt="2021-10-09T17:06:11.400" v="1681" actId="20577"/>
          <ac:spMkLst>
            <pc:docMk/>
            <pc:sldMk cId="1405655574" sldId="312"/>
            <ac:spMk id="9" creationId="{0B6FE545-A80A-4A6B-8C58-0400354602F4}"/>
          </ac:spMkLst>
        </pc:spChg>
      </pc:sldChg>
      <pc:sldChg chg="addSp delSp modSp add mod ord">
        <pc:chgData name="Sergio Pino" userId="04206f6c-0087-40dc-a3eb-8b43f816b099" providerId="ADAL" clId="{DA4EA63B-8886-4351-A8DA-BB23F3663D12}" dt="2021-10-08T16:36:54.583" v="1225" actId="1076"/>
        <pc:sldMkLst>
          <pc:docMk/>
          <pc:sldMk cId="3364051013" sldId="313"/>
        </pc:sldMkLst>
        <pc:spChg chg="mod">
          <ac:chgData name="Sergio Pino" userId="04206f6c-0087-40dc-a3eb-8b43f816b099" providerId="ADAL" clId="{DA4EA63B-8886-4351-A8DA-BB23F3663D12}" dt="2021-10-08T16:35:48.118" v="1220" actId="20577"/>
          <ac:spMkLst>
            <pc:docMk/>
            <pc:sldMk cId="3364051013" sldId="313"/>
            <ac:spMk id="2" creationId="{4C419037-BD03-4AF0-9212-2637303FFAC4}"/>
          </ac:spMkLst>
        </pc:spChg>
        <pc:picChg chg="add mod">
          <ac:chgData name="Sergio Pino" userId="04206f6c-0087-40dc-a3eb-8b43f816b099" providerId="ADAL" clId="{DA4EA63B-8886-4351-A8DA-BB23F3663D12}" dt="2021-10-08T16:36:54.583" v="1225" actId="1076"/>
          <ac:picMkLst>
            <pc:docMk/>
            <pc:sldMk cId="3364051013" sldId="313"/>
            <ac:picMk id="4" creationId="{BADDC4DF-1445-4654-AF15-29A2031965C2}"/>
          </ac:picMkLst>
        </pc:picChg>
        <pc:picChg chg="del">
          <ac:chgData name="Sergio Pino" userId="04206f6c-0087-40dc-a3eb-8b43f816b099" providerId="ADAL" clId="{DA4EA63B-8886-4351-A8DA-BB23F3663D12}" dt="2021-10-08T16:35:52.576" v="1221" actId="478"/>
          <ac:picMkLst>
            <pc:docMk/>
            <pc:sldMk cId="3364051013" sldId="313"/>
            <ac:picMk id="7" creationId="{386C87A6-B326-4F10-9722-25010E341F06}"/>
          </ac:picMkLst>
        </pc:picChg>
        <pc:picChg chg="del">
          <ac:chgData name="Sergio Pino" userId="04206f6c-0087-40dc-a3eb-8b43f816b099" providerId="ADAL" clId="{DA4EA63B-8886-4351-A8DA-BB23F3663D12}" dt="2021-10-08T16:35:54.343" v="1222" actId="478"/>
          <ac:picMkLst>
            <pc:docMk/>
            <pc:sldMk cId="3364051013" sldId="313"/>
            <ac:picMk id="9" creationId="{B9A69932-21BA-43F3-A268-88D4559C652D}"/>
          </ac:picMkLst>
        </pc:picChg>
      </pc:sldChg>
      <pc:sldChg chg="addSp delSp modSp add mod modNotesTx">
        <pc:chgData name="Sergio Pino" userId="04206f6c-0087-40dc-a3eb-8b43f816b099" providerId="ADAL" clId="{DA4EA63B-8886-4351-A8DA-BB23F3663D12}" dt="2021-10-08T17:20:00.947" v="1340" actId="1076"/>
        <pc:sldMkLst>
          <pc:docMk/>
          <pc:sldMk cId="661688731" sldId="314"/>
        </pc:sldMkLst>
        <pc:spChg chg="mod">
          <ac:chgData name="Sergio Pino" userId="04206f6c-0087-40dc-a3eb-8b43f816b099" providerId="ADAL" clId="{DA4EA63B-8886-4351-A8DA-BB23F3663D12}" dt="2021-10-08T16:37:11.600" v="1236" actId="20577"/>
          <ac:spMkLst>
            <pc:docMk/>
            <pc:sldMk cId="661688731" sldId="314"/>
            <ac:spMk id="2" creationId="{4C419037-BD03-4AF0-9212-2637303FFAC4}"/>
          </ac:spMkLst>
        </pc:spChg>
        <pc:picChg chg="del">
          <ac:chgData name="Sergio Pino" userId="04206f6c-0087-40dc-a3eb-8b43f816b099" providerId="ADAL" clId="{DA4EA63B-8886-4351-A8DA-BB23F3663D12}" dt="2021-10-08T16:37:06.190" v="1227" actId="478"/>
          <ac:picMkLst>
            <pc:docMk/>
            <pc:sldMk cId="661688731" sldId="314"/>
            <ac:picMk id="4" creationId="{BADDC4DF-1445-4654-AF15-29A2031965C2}"/>
          </ac:picMkLst>
        </pc:picChg>
        <pc:picChg chg="add mod">
          <ac:chgData name="Sergio Pino" userId="04206f6c-0087-40dc-a3eb-8b43f816b099" providerId="ADAL" clId="{DA4EA63B-8886-4351-A8DA-BB23F3663D12}" dt="2021-10-08T16:38:31.015" v="1261" actId="1035"/>
          <ac:picMkLst>
            <pc:docMk/>
            <pc:sldMk cId="661688731" sldId="314"/>
            <ac:picMk id="5" creationId="{0FBA30A6-5AD4-41BE-BB77-1617FA140865}"/>
          </ac:picMkLst>
        </pc:picChg>
        <pc:picChg chg="add mod">
          <ac:chgData name="Sergio Pino" userId="04206f6c-0087-40dc-a3eb-8b43f816b099" providerId="ADAL" clId="{DA4EA63B-8886-4351-A8DA-BB23F3663D12}" dt="2021-10-08T16:38:31.015" v="1261" actId="1035"/>
          <ac:picMkLst>
            <pc:docMk/>
            <pc:sldMk cId="661688731" sldId="314"/>
            <ac:picMk id="7" creationId="{D0BD494B-12AB-48C6-AC4A-37349A8A3A75}"/>
          </ac:picMkLst>
        </pc:picChg>
        <pc:picChg chg="add mod">
          <ac:chgData name="Sergio Pino" userId="04206f6c-0087-40dc-a3eb-8b43f816b099" providerId="ADAL" clId="{DA4EA63B-8886-4351-A8DA-BB23F3663D12}" dt="2021-10-08T17:20:00.947" v="1340" actId="1076"/>
          <ac:picMkLst>
            <pc:docMk/>
            <pc:sldMk cId="661688731" sldId="314"/>
            <ac:picMk id="9" creationId="{F2E3E152-7521-4625-96E9-6638D32EF972}"/>
          </ac:picMkLst>
        </pc:picChg>
        <pc:picChg chg="add mod">
          <ac:chgData name="Sergio Pino" userId="04206f6c-0087-40dc-a3eb-8b43f816b099" providerId="ADAL" clId="{DA4EA63B-8886-4351-A8DA-BB23F3663D12}" dt="2021-10-08T16:38:31.015" v="1261" actId="1035"/>
          <ac:picMkLst>
            <pc:docMk/>
            <pc:sldMk cId="661688731" sldId="314"/>
            <ac:picMk id="11" creationId="{E51D7007-3E88-4DCB-937A-F56C84318E6B}"/>
          </ac:picMkLst>
        </pc:picChg>
      </pc:sldChg>
      <pc:sldChg chg="modSp add mod ord">
        <pc:chgData name="Sergio Pino" userId="04206f6c-0087-40dc-a3eb-8b43f816b099" providerId="ADAL" clId="{DA4EA63B-8886-4351-A8DA-BB23F3663D12}" dt="2021-10-08T16:52:25.028" v="1337"/>
        <pc:sldMkLst>
          <pc:docMk/>
          <pc:sldMk cId="3281862716" sldId="315"/>
        </pc:sldMkLst>
        <pc:spChg chg="mod">
          <ac:chgData name="Sergio Pino" userId="04206f6c-0087-40dc-a3eb-8b43f816b099" providerId="ADAL" clId="{DA4EA63B-8886-4351-A8DA-BB23F3663D12}" dt="2021-10-08T16:52:25.028" v="1337"/>
          <ac:spMkLst>
            <pc:docMk/>
            <pc:sldMk cId="3281862716" sldId="315"/>
            <ac:spMk id="2" creationId="{4C419037-BD03-4AF0-9212-2637303FFAC4}"/>
          </ac:spMkLst>
        </pc:spChg>
      </pc:sldChg>
      <pc:sldChg chg="addSp delSp modSp add mod">
        <pc:chgData name="Sergio Pino" userId="04206f6c-0087-40dc-a3eb-8b43f816b099" providerId="ADAL" clId="{DA4EA63B-8886-4351-A8DA-BB23F3663D12}" dt="2021-10-09T17:11:45.801" v="1690" actId="1076"/>
        <pc:sldMkLst>
          <pc:docMk/>
          <pc:sldMk cId="697208737" sldId="316"/>
        </pc:sldMkLst>
        <pc:spChg chg="mod">
          <ac:chgData name="Sergio Pino" userId="04206f6c-0087-40dc-a3eb-8b43f816b099" providerId="ADAL" clId="{DA4EA63B-8886-4351-A8DA-BB23F3663D12}" dt="2021-10-08T17:30:38.392" v="1412" actId="6549"/>
          <ac:spMkLst>
            <pc:docMk/>
            <pc:sldMk cId="697208737" sldId="316"/>
            <ac:spMk id="2" creationId="{4C419037-BD03-4AF0-9212-2637303FFAC4}"/>
          </ac:spMkLst>
        </pc:spChg>
        <pc:picChg chg="del">
          <ac:chgData name="Sergio Pino" userId="04206f6c-0087-40dc-a3eb-8b43f816b099" providerId="ADAL" clId="{DA4EA63B-8886-4351-A8DA-BB23F3663D12}" dt="2021-10-08T17:30:35.728" v="1411" actId="478"/>
          <ac:picMkLst>
            <pc:docMk/>
            <pc:sldMk cId="697208737" sldId="316"/>
            <ac:picMk id="4" creationId="{534FAB32-D439-4BF0-AC8B-05FF836DDA3A}"/>
          </ac:picMkLst>
        </pc:picChg>
        <pc:picChg chg="add mod">
          <ac:chgData name="Sergio Pino" userId="04206f6c-0087-40dc-a3eb-8b43f816b099" providerId="ADAL" clId="{DA4EA63B-8886-4351-A8DA-BB23F3663D12}" dt="2021-10-09T17:11:13.505" v="1685" actId="1076"/>
          <ac:picMkLst>
            <pc:docMk/>
            <pc:sldMk cId="697208737" sldId="316"/>
            <ac:picMk id="4" creationId="{9AF23D23-B85D-4300-90CF-A54D36578DD5}"/>
          </ac:picMkLst>
        </pc:picChg>
        <pc:picChg chg="add del">
          <ac:chgData name="Sergio Pino" userId="04206f6c-0087-40dc-a3eb-8b43f816b099" providerId="ADAL" clId="{DA4EA63B-8886-4351-A8DA-BB23F3663D12}" dt="2021-10-09T17:11:10.075" v="1683" actId="478"/>
          <ac:picMkLst>
            <pc:docMk/>
            <pc:sldMk cId="697208737" sldId="316"/>
            <ac:picMk id="5" creationId="{ED6492C0-C771-4DF8-A8EA-9CA49BEF7E40}"/>
          </ac:picMkLst>
        </pc:picChg>
        <pc:picChg chg="add mod">
          <ac:chgData name="Sergio Pino" userId="04206f6c-0087-40dc-a3eb-8b43f816b099" providerId="ADAL" clId="{DA4EA63B-8886-4351-A8DA-BB23F3663D12}" dt="2021-10-09T17:11:45.801" v="1690" actId="1076"/>
          <ac:picMkLst>
            <pc:docMk/>
            <pc:sldMk cId="697208737" sldId="316"/>
            <ac:picMk id="7" creationId="{CA0CA7C3-880F-429A-A677-AB20C4879136}"/>
          </ac:picMkLst>
        </pc:picChg>
      </pc:sldChg>
      <pc:sldChg chg="modSp mod">
        <pc:chgData name="Sergio Pino" userId="04206f6c-0087-40dc-a3eb-8b43f816b099" providerId="ADAL" clId="{DA4EA63B-8886-4351-A8DA-BB23F3663D12}" dt="2021-10-10T05:31:02.705" v="1732" actId="1037"/>
        <pc:sldMkLst>
          <pc:docMk/>
          <pc:sldMk cId="1851377850" sldId="317"/>
        </pc:sldMkLst>
        <pc:graphicFrameChg chg="mod">
          <ac:chgData name="Sergio Pino" userId="04206f6c-0087-40dc-a3eb-8b43f816b099" providerId="ADAL" clId="{DA4EA63B-8886-4351-A8DA-BB23F3663D12}" dt="2021-10-10T05:31:02.705" v="1732" actId="1037"/>
          <ac:graphicFrameMkLst>
            <pc:docMk/>
            <pc:sldMk cId="1851377850" sldId="317"/>
            <ac:graphicFrameMk id="4" creationId="{2315CDD0-7480-4780-8E0F-7F8F41A34B22}"/>
          </ac:graphicFrameMkLst>
        </pc:graphicFrameChg>
      </pc:sldChg>
      <pc:sldChg chg="modSp mod">
        <pc:chgData name="Sergio Pino" userId="04206f6c-0087-40dc-a3eb-8b43f816b099" providerId="ADAL" clId="{DA4EA63B-8886-4351-A8DA-BB23F3663D12}" dt="2021-10-09T16:14:00.295" v="1605" actId="2711"/>
        <pc:sldMkLst>
          <pc:docMk/>
          <pc:sldMk cId="4121109456" sldId="318"/>
        </pc:sldMkLst>
        <pc:spChg chg="mod">
          <ac:chgData name="Sergio Pino" userId="04206f6c-0087-40dc-a3eb-8b43f816b099" providerId="ADAL" clId="{DA4EA63B-8886-4351-A8DA-BB23F3663D12}" dt="2021-10-09T16:14:00.295" v="1605" actId="2711"/>
          <ac:spMkLst>
            <pc:docMk/>
            <pc:sldMk cId="4121109456" sldId="318"/>
            <ac:spMk id="9" creationId="{CD18ECF3-603E-4FAE-87C6-FE63302475CC}"/>
          </ac:spMkLst>
        </pc:spChg>
      </pc:sldChg>
      <pc:sldChg chg="addSp delSp modSp add del mod">
        <pc:chgData name="Sergio Pino" userId="04206f6c-0087-40dc-a3eb-8b43f816b099" providerId="ADAL" clId="{DA4EA63B-8886-4351-A8DA-BB23F3663D12}" dt="2021-10-09T06:53:13.755" v="1435" actId="2696"/>
        <pc:sldMkLst>
          <pc:docMk/>
          <pc:sldMk cId="497584719" sldId="319"/>
        </pc:sldMkLst>
        <pc:spChg chg="mod">
          <ac:chgData name="Sergio Pino" userId="04206f6c-0087-40dc-a3eb-8b43f816b099" providerId="ADAL" clId="{DA4EA63B-8886-4351-A8DA-BB23F3663D12}" dt="2021-10-09T06:52:52.823" v="1429" actId="20577"/>
          <ac:spMkLst>
            <pc:docMk/>
            <pc:sldMk cId="497584719" sldId="319"/>
            <ac:spMk id="2" creationId="{4C419037-BD03-4AF0-9212-2637303FFAC4}"/>
          </ac:spMkLst>
        </pc:spChg>
        <pc:spChg chg="add del mod">
          <ac:chgData name="Sergio Pino" userId="04206f6c-0087-40dc-a3eb-8b43f816b099" providerId="ADAL" clId="{DA4EA63B-8886-4351-A8DA-BB23F3663D12}" dt="2021-10-09T06:52:58.671" v="1431" actId="478"/>
          <ac:spMkLst>
            <pc:docMk/>
            <pc:sldMk cId="497584719" sldId="319"/>
            <ac:spMk id="4" creationId="{47B45D6D-05D1-49A5-BD74-18779EC518D9}"/>
          </ac:spMkLst>
        </pc:spChg>
        <pc:picChg chg="del">
          <ac:chgData name="Sergio Pino" userId="04206f6c-0087-40dc-a3eb-8b43f816b099" providerId="ADAL" clId="{DA4EA63B-8886-4351-A8DA-BB23F3663D12}" dt="2021-10-09T06:52:54.361" v="1430" actId="478"/>
          <ac:picMkLst>
            <pc:docMk/>
            <pc:sldMk cId="497584719" sldId="319"/>
            <ac:picMk id="7" creationId="{CB4001E1-4785-485F-9D95-10C54AC2D7CD}"/>
          </ac:picMkLst>
        </pc:picChg>
      </pc:sldChg>
      <pc:sldChg chg="delSp modSp add mod ord">
        <pc:chgData name="Sergio Pino" userId="04206f6c-0087-40dc-a3eb-8b43f816b099" providerId="ADAL" clId="{DA4EA63B-8886-4351-A8DA-BB23F3663D12}" dt="2021-10-10T05:32:17.014" v="1778" actId="1076"/>
        <pc:sldMkLst>
          <pc:docMk/>
          <pc:sldMk cId="219015515" sldId="320"/>
        </pc:sldMkLst>
        <pc:spChg chg="mod">
          <ac:chgData name="Sergio Pino" userId="04206f6c-0087-40dc-a3eb-8b43f816b099" providerId="ADAL" clId="{DA4EA63B-8886-4351-A8DA-BB23F3663D12}" dt="2021-10-09T06:53:21.063" v="1436"/>
          <ac:spMkLst>
            <pc:docMk/>
            <pc:sldMk cId="219015515" sldId="320"/>
            <ac:spMk id="2" creationId="{4C419037-BD03-4AF0-9212-2637303FFAC4}"/>
          </ac:spMkLst>
        </pc:spChg>
        <pc:spChg chg="del">
          <ac:chgData name="Sergio Pino" userId="04206f6c-0087-40dc-a3eb-8b43f816b099" providerId="ADAL" clId="{DA4EA63B-8886-4351-A8DA-BB23F3663D12}" dt="2021-10-09T06:53:31.976" v="1437" actId="478"/>
          <ac:spMkLst>
            <pc:docMk/>
            <pc:sldMk cId="219015515" sldId="320"/>
            <ac:spMk id="6" creationId="{4A62EF3A-03FA-4310-A29D-C253C5DC8D14}"/>
          </ac:spMkLst>
        </pc:spChg>
        <pc:spChg chg="mod">
          <ac:chgData name="Sergio Pino" userId="04206f6c-0087-40dc-a3eb-8b43f816b099" providerId="ADAL" clId="{DA4EA63B-8886-4351-A8DA-BB23F3663D12}" dt="2021-10-10T05:32:17.014" v="1778" actId="1076"/>
          <ac:spMkLst>
            <pc:docMk/>
            <pc:sldMk cId="219015515" sldId="320"/>
            <ac:spMk id="9" creationId="{0B6FE545-A80A-4A6B-8C58-0400354602F4}"/>
          </ac:spMkLst>
        </pc:spChg>
      </pc:sldChg>
      <pc:sldChg chg="addSp delSp modSp add mod">
        <pc:chgData name="Sergio Pino" userId="04206f6c-0087-40dc-a3eb-8b43f816b099" providerId="ADAL" clId="{DA4EA63B-8886-4351-A8DA-BB23F3663D12}" dt="2021-10-09T06:57:43.557" v="1578" actId="20577"/>
        <pc:sldMkLst>
          <pc:docMk/>
          <pc:sldMk cId="3532456683" sldId="321"/>
        </pc:sldMkLst>
        <pc:spChg chg="add del mod">
          <ac:chgData name="Sergio Pino" userId="04206f6c-0087-40dc-a3eb-8b43f816b099" providerId="ADAL" clId="{DA4EA63B-8886-4351-A8DA-BB23F3663D12}" dt="2021-10-09T06:55:34.474" v="1557" actId="478"/>
          <ac:spMkLst>
            <pc:docMk/>
            <pc:sldMk cId="3532456683" sldId="321"/>
            <ac:spMk id="4" creationId="{5B2D11C5-0AA9-405B-919A-5CC2EEF70747}"/>
          </ac:spMkLst>
        </pc:spChg>
        <pc:spChg chg="del">
          <ac:chgData name="Sergio Pino" userId="04206f6c-0087-40dc-a3eb-8b43f816b099" providerId="ADAL" clId="{DA4EA63B-8886-4351-A8DA-BB23F3663D12}" dt="2021-10-09T06:55:35.870" v="1558" actId="478"/>
          <ac:spMkLst>
            <pc:docMk/>
            <pc:sldMk cId="3532456683" sldId="321"/>
            <ac:spMk id="9" creationId="{CD18ECF3-603E-4FAE-87C6-FE63302475CC}"/>
          </ac:spMkLst>
        </pc:spChg>
        <pc:spChg chg="add mod">
          <ac:chgData name="Sergio Pino" userId="04206f6c-0087-40dc-a3eb-8b43f816b099" providerId="ADAL" clId="{DA4EA63B-8886-4351-A8DA-BB23F3663D12}" dt="2021-10-09T06:57:43.557" v="1578" actId="20577"/>
          <ac:spMkLst>
            <pc:docMk/>
            <pc:sldMk cId="3532456683" sldId="321"/>
            <ac:spMk id="14" creationId="{88732DFE-2B65-4D45-81F7-E90EAC343CF7}"/>
          </ac:spMkLst>
        </pc:spChg>
        <pc:picChg chg="add mod">
          <ac:chgData name="Sergio Pino" userId="04206f6c-0087-40dc-a3eb-8b43f816b099" providerId="ADAL" clId="{DA4EA63B-8886-4351-A8DA-BB23F3663D12}" dt="2021-10-09T06:55:38.800" v="1560" actId="1076"/>
          <ac:picMkLst>
            <pc:docMk/>
            <pc:sldMk cId="3532456683" sldId="321"/>
            <ac:picMk id="6" creationId="{15B7ED5C-891D-4FDD-9449-C9381B0EA7F0}"/>
          </ac:picMkLst>
        </pc:picChg>
        <pc:picChg chg="del">
          <ac:chgData name="Sergio Pino" userId="04206f6c-0087-40dc-a3eb-8b43f816b099" providerId="ADAL" clId="{DA4EA63B-8886-4351-A8DA-BB23F3663D12}" dt="2021-10-09T06:55:30.273" v="1556" actId="478"/>
          <ac:picMkLst>
            <pc:docMk/>
            <pc:sldMk cId="3532456683" sldId="321"/>
            <ac:picMk id="7" creationId="{CB4001E1-4785-485F-9D95-10C54AC2D7CD}"/>
          </ac:picMkLst>
        </pc:picChg>
        <pc:picChg chg="add del mod">
          <ac:chgData name="Sergio Pino" userId="04206f6c-0087-40dc-a3eb-8b43f816b099" providerId="ADAL" clId="{DA4EA63B-8886-4351-A8DA-BB23F3663D12}" dt="2021-10-09T06:56:04.610" v="1563" actId="21"/>
          <ac:picMkLst>
            <pc:docMk/>
            <pc:sldMk cId="3532456683" sldId="321"/>
            <ac:picMk id="10" creationId="{26397511-1C9B-4E94-A27E-209BDE05A497}"/>
          </ac:picMkLst>
        </pc:picChg>
        <pc:picChg chg="add mod">
          <ac:chgData name="Sergio Pino" userId="04206f6c-0087-40dc-a3eb-8b43f816b099" providerId="ADAL" clId="{DA4EA63B-8886-4351-A8DA-BB23F3663D12}" dt="2021-10-09T06:56:14.225" v="1565" actId="1076"/>
          <ac:picMkLst>
            <pc:docMk/>
            <pc:sldMk cId="3532456683" sldId="321"/>
            <ac:picMk id="12" creationId="{79860BCC-F1A9-4C56-8686-9B05188D72A3}"/>
          </ac:picMkLst>
        </pc:picChg>
      </pc:sldChg>
      <pc:sldChg chg="addSp delSp modSp add mod">
        <pc:chgData name="Sergio Pino" userId="04206f6c-0087-40dc-a3eb-8b43f816b099" providerId="ADAL" clId="{DA4EA63B-8886-4351-A8DA-BB23F3663D12}" dt="2021-10-09T06:57:07.818" v="1573" actId="1076"/>
        <pc:sldMkLst>
          <pc:docMk/>
          <pc:sldMk cId="4283816545" sldId="322"/>
        </pc:sldMkLst>
        <pc:picChg chg="add mod">
          <ac:chgData name="Sergio Pino" userId="04206f6c-0087-40dc-a3eb-8b43f816b099" providerId="ADAL" clId="{DA4EA63B-8886-4351-A8DA-BB23F3663D12}" dt="2021-10-09T06:57:07.818" v="1573" actId="1076"/>
          <ac:picMkLst>
            <pc:docMk/>
            <pc:sldMk cId="4283816545" sldId="322"/>
            <ac:picMk id="4" creationId="{AD073E27-BF73-4B22-89DF-DF1D45BCBEB4}"/>
          </ac:picMkLst>
        </pc:picChg>
        <pc:picChg chg="del">
          <ac:chgData name="Sergio Pino" userId="04206f6c-0087-40dc-a3eb-8b43f816b099" providerId="ADAL" clId="{DA4EA63B-8886-4351-A8DA-BB23F3663D12}" dt="2021-10-09T06:56:57.767" v="1568" actId="478"/>
          <ac:picMkLst>
            <pc:docMk/>
            <pc:sldMk cId="4283816545" sldId="322"/>
            <ac:picMk id="6" creationId="{15B7ED5C-891D-4FDD-9449-C9381B0EA7F0}"/>
          </ac:picMkLst>
        </pc:picChg>
        <pc:picChg chg="del">
          <ac:chgData name="Sergio Pino" userId="04206f6c-0087-40dc-a3eb-8b43f816b099" providerId="ADAL" clId="{DA4EA63B-8886-4351-A8DA-BB23F3663D12}" dt="2021-10-09T06:56:56.558" v="1567" actId="478"/>
          <ac:picMkLst>
            <pc:docMk/>
            <pc:sldMk cId="4283816545" sldId="322"/>
            <ac:picMk id="12" creationId="{79860BCC-F1A9-4C56-8686-9B05188D72A3}"/>
          </ac:picMkLst>
        </pc:picChg>
      </pc:sldChg>
      <pc:sldChg chg="delSp modSp add mod ord">
        <pc:chgData name="Sergio Pino" userId="04206f6c-0087-40dc-a3eb-8b43f816b099" providerId="ADAL" clId="{DA4EA63B-8886-4351-A8DA-BB23F3663D12}" dt="2021-10-10T05:30:16.124" v="1730" actId="20577"/>
        <pc:sldMkLst>
          <pc:docMk/>
          <pc:sldMk cId="1526097467" sldId="323"/>
        </pc:sldMkLst>
        <pc:spChg chg="mod">
          <ac:chgData name="Sergio Pino" userId="04206f6c-0087-40dc-a3eb-8b43f816b099" providerId="ADAL" clId="{DA4EA63B-8886-4351-A8DA-BB23F3663D12}" dt="2021-10-10T05:29:14.757" v="1708" actId="20577"/>
          <ac:spMkLst>
            <pc:docMk/>
            <pc:sldMk cId="1526097467" sldId="323"/>
            <ac:spMk id="2" creationId="{4C419037-BD03-4AF0-9212-2637303FFAC4}"/>
          </ac:spMkLst>
        </pc:spChg>
        <pc:spChg chg="del">
          <ac:chgData name="Sergio Pino" userId="04206f6c-0087-40dc-a3eb-8b43f816b099" providerId="ADAL" clId="{DA4EA63B-8886-4351-A8DA-BB23F3663D12}" dt="2021-10-10T05:29:19.999" v="1709" actId="478"/>
          <ac:spMkLst>
            <pc:docMk/>
            <pc:sldMk cId="1526097467" sldId="323"/>
            <ac:spMk id="6" creationId="{4A62EF3A-03FA-4310-A29D-C253C5DC8D14}"/>
          </ac:spMkLst>
        </pc:spChg>
        <pc:spChg chg="mod">
          <ac:chgData name="Sergio Pino" userId="04206f6c-0087-40dc-a3eb-8b43f816b099" providerId="ADAL" clId="{DA4EA63B-8886-4351-A8DA-BB23F3663D12}" dt="2021-10-10T05:30:16.124" v="1730" actId="20577"/>
          <ac:spMkLst>
            <pc:docMk/>
            <pc:sldMk cId="1526097467" sldId="323"/>
            <ac:spMk id="9" creationId="{0B6FE545-A80A-4A6B-8C58-0400354602F4}"/>
          </ac:spMkLst>
        </pc:spChg>
      </pc:sldChg>
    </pc:docChg>
  </pc:docChgLst>
  <pc:docChgLst>
    <pc:chgData name="Sergio Pino" userId="04206f6c-0087-40dc-a3eb-8b43f816b099" providerId="ADAL" clId="{FF3A71CE-8B50-4A7C-A240-20B8C5F85AD7}"/>
    <pc:docChg chg="undo custSel addSld delSld modSld sldOrd">
      <pc:chgData name="Sergio Pino" userId="04206f6c-0087-40dc-a3eb-8b43f816b099" providerId="ADAL" clId="{FF3A71CE-8B50-4A7C-A240-20B8C5F85AD7}" dt="2021-10-04T06:50:25.351" v="978" actId="20577"/>
      <pc:docMkLst>
        <pc:docMk/>
      </pc:docMkLst>
      <pc:sldChg chg="modSp mod">
        <pc:chgData name="Sergio Pino" userId="04206f6c-0087-40dc-a3eb-8b43f816b099" providerId="ADAL" clId="{FF3A71CE-8B50-4A7C-A240-20B8C5F85AD7}" dt="2021-10-04T05:31:52.968" v="72" actId="20577"/>
        <pc:sldMkLst>
          <pc:docMk/>
          <pc:sldMk cId="1917610916" sldId="256"/>
        </pc:sldMkLst>
        <pc:spChg chg="mod">
          <ac:chgData name="Sergio Pino" userId="04206f6c-0087-40dc-a3eb-8b43f816b099" providerId="ADAL" clId="{FF3A71CE-8B50-4A7C-A240-20B8C5F85AD7}" dt="2021-10-04T05:31:27.266" v="28" actId="1076"/>
          <ac:spMkLst>
            <pc:docMk/>
            <pc:sldMk cId="1917610916" sldId="256"/>
            <ac:spMk id="5" creationId="{249A9107-7CC1-417C-ACF6-D8FCDFA43E66}"/>
          </ac:spMkLst>
        </pc:spChg>
        <pc:spChg chg="mod">
          <ac:chgData name="Sergio Pino" userId="04206f6c-0087-40dc-a3eb-8b43f816b099" providerId="ADAL" clId="{FF3A71CE-8B50-4A7C-A240-20B8C5F85AD7}" dt="2021-10-04T05:31:34.559" v="47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Sergio Pino" userId="04206f6c-0087-40dc-a3eb-8b43f816b099" providerId="ADAL" clId="{FF3A71CE-8B50-4A7C-A240-20B8C5F85AD7}" dt="2021-10-04T05:31:52.968" v="72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Sergio Pino" userId="04206f6c-0087-40dc-a3eb-8b43f816b099" providerId="ADAL" clId="{FF3A71CE-8B50-4A7C-A240-20B8C5F85AD7}" dt="2021-10-04T05:31:46.392" v="63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Sergio Pino" userId="04206f6c-0087-40dc-a3eb-8b43f816b099" providerId="ADAL" clId="{FF3A71CE-8B50-4A7C-A240-20B8C5F85AD7}" dt="2021-10-04T05:31:40.206" v="59" actId="20577"/>
          <ac:spMkLst>
            <pc:docMk/>
            <pc:sldMk cId="1917610916" sldId="256"/>
            <ac:spMk id="11" creationId="{E7F6AFB6-20C3-4BCF-B654-8D2757EE233F}"/>
          </ac:spMkLst>
        </pc:spChg>
      </pc:sldChg>
      <pc:sldChg chg="modSp mod">
        <pc:chgData name="Sergio Pino" userId="04206f6c-0087-40dc-a3eb-8b43f816b099" providerId="ADAL" clId="{FF3A71CE-8B50-4A7C-A240-20B8C5F85AD7}" dt="2021-10-04T06:16:21.535" v="633" actId="20577"/>
        <pc:sldMkLst>
          <pc:docMk/>
          <pc:sldMk cId="531957075" sldId="288"/>
        </pc:sldMkLst>
        <pc:spChg chg="mod">
          <ac:chgData name="Sergio Pino" userId="04206f6c-0087-40dc-a3eb-8b43f816b099" providerId="ADAL" clId="{FF3A71CE-8B50-4A7C-A240-20B8C5F85AD7}" dt="2021-10-04T06:16:21.535" v="633" actId="20577"/>
          <ac:spMkLst>
            <pc:docMk/>
            <pc:sldMk cId="531957075" sldId="288"/>
            <ac:spMk id="3" creationId="{316A63A1-D445-4358-B427-A9EEF6A4C50C}"/>
          </ac:spMkLst>
        </pc:spChg>
      </pc:sldChg>
      <pc:sldChg chg="addSp delSp modSp mod ord modNotesTx">
        <pc:chgData name="Sergio Pino" userId="04206f6c-0087-40dc-a3eb-8b43f816b099" providerId="ADAL" clId="{FF3A71CE-8B50-4A7C-A240-20B8C5F85AD7}" dt="2021-10-04T06:15:53.317" v="620" actId="20577"/>
        <pc:sldMkLst>
          <pc:docMk/>
          <pc:sldMk cId="918732835" sldId="289"/>
        </pc:sldMkLst>
        <pc:spChg chg="mod">
          <ac:chgData name="Sergio Pino" userId="04206f6c-0087-40dc-a3eb-8b43f816b099" providerId="ADAL" clId="{FF3A71CE-8B50-4A7C-A240-20B8C5F85AD7}" dt="2021-10-04T06:15:53.317" v="620" actId="20577"/>
          <ac:spMkLst>
            <pc:docMk/>
            <pc:sldMk cId="918732835" sldId="289"/>
            <ac:spMk id="2" creationId="{4C419037-BD03-4AF0-9212-2637303FFAC4}"/>
          </ac:spMkLst>
        </pc:spChg>
        <pc:spChg chg="mod">
          <ac:chgData name="Sergio Pino" userId="04206f6c-0087-40dc-a3eb-8b43f816b099" providerId="ADAL" clId="{FF3A71CE-8B50-4A7C-A240-20B8C5F85AD7}" dt="2021-10-04T06:11:28.779" v="575" actId="6549"/>
          <ac:spMkLst>
            <pc:docMk/>
            <pc:sldMk cId="918732835" sldId="289"/>
            <ac:spMk id="3" creationId="{4D4032C1-CA0F-4255-932B-F4236B63D5D6}"/>
          </ac:spMkLst>
        </pc:spChg>
        <pc:spChg chg="add del">
          <ac:chgData name="Sergio Pino" userId="04206f6c-0087-40dc-a3eb-8b43f816b099" providerId="ADAL" clId="{FF3A71CE-8B50-4A7C-A240-20B8C5F85AD7}" dt="2021-10-04T05:57:38.599" v="348"/>
          <ac:spMkLst>
            <pc:docMk/>
            <pc:sldMk cId="918732835" sldId="289"/>
            <ac:spMk id="6" creationId="{2C8F2DAE-D1CC-4668-8DC8-326A09E3E7BF}"/>
          </ac:spMkLst>
        </pc:spChg>
        <pc:spChg chg="add del">
          <ac:chgData name="Sergio Pino" userId="04206f6c-0087-40dc-a3eb-8b43f816b099" providerId="ADAL" clId="{FF3A71CE-8B50-4A7C-A240-20B8C5F85AD7}" dt="2021-10-04T05:57:45.358" v="350"/>
          <ac:spMkLst>
            <pc:docMk/>
            <pc:sldMk cId="918732835" sldId="289"/>
            <ac:spMk id="7" creationId="{113185A7-5A0C-44F3-B57E-31BA789EC157}"/>
          </ac:spMkLst>
        </pc:spChg>
        <pc:spChg chg="add del">
          <ac:chgData name="Sergio Pino" userId="04206f6c-0087-40dc-a3eb-8b43f816b099" providerId="ADAL" clId="{FF3A71CE-8B50-4A7C-A240-20B8C5F85AD7}" dt="2021-10-04T05:57:49.607" v="356"/>
          <ac:spMkLst>
            <pc:docMk/>
            <pc:sldMk cId="918732835" sldId="289"/>
            <ac:spMk id="8" creationId="{6F237199-59AD-4A03-A00F-C9698392E165}"/>
          </ac:spMkLst>
        </pc:spChg>
        <pc:picChg chg="add del mod">
          <ac:chgData name="Sergio Pino" userId="04206f6c-0087-40dc-a3eb-8b43f816b099" providerId="ADAL" clId="{FF3A71CE-8B50-4A7C-A240-20B8C5F85AD7}" dt="2021-10-04T05:58:05.016" v="361" actId="478"/>
          <ac:picMkLst>
            <pc:docMk/>
            <pc:sldMk cId="918732835" sldId="289"/>
            <ac:picMk id="5" creationId="{80EB7C07-BD76-4709-B14D-2B9193681CE4}"/>
          </ac:picMkLst>
        </pc:picChg>
      </pc:sldChg>
      <pc:sldChg chg="modSp mod">
        <pc:chgData name="Sergio Pino" userId="04206f6c-0087-40dc-a3eb-8b43f816b099" providerId="ADAL" clId="{FF3A71CE-8B50-4A7C-A240-20B8C5F85AD7}" dt="2021-10-04T06:16:33.517" v="639"/>
        <pc:sldMkLst>
          <pc:docMk/>
          <pc:sldMk cId="398532115" sldId="291"/>
        </pc:sldMkLst>
        <pc:spChg chg="mod">
          <ac:chgData name="Sergio Pino" userId="04206f6c-0087-40dc-a3eb-8b43f816b099" providerId="ADAL" clId="{FF3A71CE-8B50-4A7C-A240-20B8C5F85AD7}" dt="2021-10-04T06:16:33.517" v="639"/>
          <ac:spMkLst>
            <pc:docMk/>
            <pc:sldMk cId="398532115" sldId="291"/>
            <ac:spMk id="3" creationId="{316A63A1-D445-4358-B427-A9EEF6A4C50C}"/>
          </ac:spMkLst>
        </pc:spChg>
      </pc:sldChg>
      <pc:sldChg chg="addSp delSp modSp mod modNotesTx">
        <pc:chgData name="Sergio Pino" userId="04206f6c-0087-40dc-a3eb-8b43f816b099" providerId="ADAL" clId="{FF3A71CE-8B50-4A7C-A240-20B8C5F85AD7}" dt="2021-10-04T06:50:25.351" v="978" actId="20577"/>
        <pc:sldMkLst>
          <pc:docMk/>
          <pc:sldMk cId="230997851" sldId="292"/>
        </pc:sldMkLst>
        <pc:spChg chg="mod">
          <ac:chgData name="Sergio Pino" userId="04206f6c-0087-40dc-a3eb-8b43f816b099" providerId="ADAL" clId="{FF3A71CE-8B50-4A7C-A240-20B8C5F85AD7}" dt="2021-10-04T06:39:53.471" v="727" actId="20577"/>
          <ac:spMkLst>
            <pc:docMk/>
            <pc:sldMk cId="230997851" sldId="292"/>
            <ac:spMk id="2" creationId="{4C419037-BD03-4AF0-9212-2637303FFAC4}"/>
          </ac:spMkLst>
        </pc:spChg>
        <pc:spChg chg="del">
          <ac:chgData name="Sergio Pino" userId="04206f6c-0087-40dc-a3eb-8b43f816b099" providerId="ADAL" clId="{FF3A71CE-8B50-4A7C-A240-20B8C5F85AD7}" dt="2021-10-04T06:19:16.667" v="641" actId="1032"/>
          <ac:spMkLst>
            <pc:docMk/>
            <pc:sldMk cId="230997851" sldId="292"/>
            <ac:spMk id="3" creationId="{4D4032C1-CA0F-4255-932B-F4236B63D5D6}"/>
          </ac:spMkLst>
        </pc:spChg>
        <pc:graphicFrameChg chg="add mod modGraphic">
          <ac:chgData name="Sergio Pino" userId="04206f6c-0087-40dc-a3eb-8b43f816b099" providerId="ADAL" clId="{FF3A71CE-8B50-4A7C-A240-20B8C5F85AD7}" dt="2021-10-04T06:44:49.550" v="760"/>
          <ac:graphicFrameMkLst>
            <pc:docMk/>
            <pc:sldMk cId="230997851" sldId="292"/>
            <ac:graphicFrameMk id="4" creationId="{2315CDD0-7480-4780-8E0F-7F8F41A34B22}"/>
          </ac:graphicFrameMkLst>
        </pc:graphicFrameChg>
      </pc:sldChg>
      <pc:sldChg chg="del">
        <pc:chgData name="Sergio Pino" userId="04206f6c-0087-40dc-a3eb-8b43f816b099" providerId="ADAL" clId="{FF3A71CE-8B50-4A7C-A240-20B8C5F85AD7}" dt="2021-10-04T06:16:02.818" v="621" actId="2696"/>
        <pc:sldMkLst>
          <pc:docMk/>
          <pc:sldMk cId="2701092070" sldId="294"/>
        </pc:sldMkLst>
      </pc:sldChg>
      <pc:sldChg chg="addSp modSp add mod">
        <pc:chgData name="Sergio Pino" userId="04206f6c-0087-40dc-a3eb-8b43f816b099" providerId="ADAL" clId="{FF3A71CE-8B50-4A7C-A240-20B8C5F85AD7}" dt="2021-10-04T05:56:56.544" v="344" actId="20577"/>
        <pc:sldMkLst>
          <pc:docMk/>
          <pc:sldMk cId="3055023815" sldId="295"/>
        </pc:sldMkLst>
        <pc:spChg chg="mod">
          <ac:chgData name="Sergio Pino" userId="04206f6c-0087-40dc-a3eb-8b43f816b099" providerId="ADAL" clId="{FF3A71CE-8B50-4A7C-A240-20B8C5F85AD7}" dt="2021-10-04T05:55:40.410" v="247" actId="20577"/>
          <ac:spMkLst>
            <pc:docMk/>
            <pc:sldMk cId="3055023815" sldId="295"/>
            <ac:spMk id="3" creationId="{4D4032C1-CA0F-4255-932B-F4236B63D5D6}"/>
          </ac:spMkLst>
        </pc:spChg>
        <pc:spChg chg="add mod">
          <ac:chgData name="Sergio Pino" userId="04206f6c-0087-40dc-a3eb-8b43f816b099" providerId="ADAL" clId="{FF3A71CE-8B50-4A7C-A240-20B8C5F85AD7}" dt="2021-10-04T05:56:56.544" v="344" actId="20577"/>
          <ac:spMkLst>
            <pc:docMk/>
            <pc:sldMk cId="3055023815" sldId="295"/>
            <ac:spMk id="6" creationId="{EC6E305A-C164-44C7-9148-7E6F69C40FE5}"/>
          </ac:spMkLst>
        </pc:spChg>
      </pc:sldChg>
      <pc:sldChg chg="addSp delSp modSp add mod">
        <pc:chgData name="Sergio Pino" userId="04206f6c-0087-40dc-a3eb-8b43f816b099" providerId="ADAL" clId="{FF3A71CE-8B50-4A7C-A240-20B8C5F85AD7}" dt="2021-10-04T06:50:03.591" v="954" actId="20577"/>
        <pc:sldMkLst>
          <pc:docMk/>
          <pc:sldMk cId="4037283420" sldId="296"/>
        </pc:sldMkLst>
        <pc:spChg chg="mod">
          <ac:chgData name="Sergio Pino" userId="04206f6c-0087-40dc-a3eb-8b43f816b099" providerId="ADAL" clId="{FF3A71CE-8B50-4A7C-A240-20B8C5F85AD7}" dt="2021-10-04T06:43:36.611" v="751"/>
          <ac:spMkLst>
            <pc:docMk/>
            <pc:sldMk cId="4037283420" sldId="296"/>
            <ac:spMk id="2" creationId="{4C419037-BD03-4AF0-9212-2637303FFAC4}"/>
          </ac:spMkLst>
        </pc:spChg>
        <pc:spChg chg="add del mod">
          <ac:chgData name="Sergio Pino" userId="04206f6c-0087-40dc-a3eb-8b43f816b099" providerId="ADAL" clId="{FF3A71CE-8B50-4A7C-A240-20B8C5F85AD7}" dt="2021-10-04T06:46:53.899" v="762" actId="931"/>
          <ac:spMkLst>
            <pc:docMk/>
            <pc:sldMk cId="4037283420" sldId="296"/>
            <ac:spMk id="5" creationId="{0C636AB1-ED5D-4C5E-ADEC-54B2B43387B5}"/>
          </ac:spMkLst>
        </pc:spChg>
        <pc:spChg chg="add mod">
          <ac:chgData name="Sergio Pino" userId="04206f6c-0087-40dc-a3eb-8b43f816b099" providerId="ADAL" clId="{FF3A71CE-8B50-4A7C-A240-20B8C5F85AD7}" dt="2021-10-04T06:50:03.591" v="954" actId="20577"/>
          <ac:spMkLst>
            <pc:docMk/>
            <pc:sldMk cId="4037283420" sldId="296"/>
            <ac:spMk id="9" creationId="{0B6FE545-A80A-4A6B-8C58-0400354602F4}"/>
          </ac:spMkLst>
        </pc:spChg>
        <pc:graphicFrameChg chg="del">
          <ac:chgData name="Sergio Pino" userId="04206f6c-0087-40dc-a3eb-8b43f816b099" providerId="ADAL" clId="{FF3A71CE-8B50-4A7C-A240-20B8C5F85AD7}" dt="2021-10-04T06:45:03.530" v="761" actId="478"/>
          <ac:graphicFrameMkLst>
            <pc:docMk/>
            <pc:sldMk cId="4037283420" sldId="296"/>
            <ac:graphicFrameMk id="4" creationId="{2315CDD0-7480-4780-8E0F-7F8F41A34B22}"/>
          </ac:graphicFrameMkLst>
        </pc:graphicFrameChg>
        <pc:picChg chg="add mod">
          <ac:chgData name="Sergio Pino" userId="04206f6c-0087-40dc-a3eb-8b43f816b099" providerId="ADAL" clId="{FF3A71CE-8B50-4A7C-A240-20B8C5F85AD7}" dt="2021-10-04T06:49:39.831" v="948" actId="1076"/>
          <ac:picMkLst>
            <pc:docMk/>
            <pc:sldMk cId="4037283420" sldId="296"/>
            <ac:picMk id="7" creationId="{1E112865-4BD4-47D9-B7AC-584238B33636}"/>
          </ac:picMkLst>
        </pc:picChg>
      </pc:sldChg>
    </pc:docChg>
  </pc:docChgLst>
  <pc:docChgLst>
    <pc:chgData name="Sergio Pino" userId="04206f6c-0087-40dc-a3eb-8b43f816b099" providerId="ADAL" clId="{886EAB91-134F-460C-BD87-1A1B33961051}"/>
    <pc:docChg chg="modSld">
      <pc:chgData name="Sergio Pino" userId="04206f6c-0087-40dc-a3eb-8b43f816b099" providerId="ADAL" clId="{886EAB91-134F-460C-BD87-1A1B33961051}" dt="2021-10-13T05:39:30.399" v="3" actId="6549"/>
      <pc:docMkLst>
        <pc:docMk/>
      </pc:docMkLst>
      <pc:sldChg chg="modNotesTx">
        <pc:chgData name="Sergio Pino" userId="04206f6c-0087-40dc-a3eb-8b43f816b099" providerId="ADAL" clId="{886EAB91-134F-460C-BD87-1A1B33961051}" dt="2021-10-13T05:39:12.215" v="0" actId="6549"/>
        <pc:sldMkLst>
          <pc:docMk/>
          <pc:sldMk cId="2480830294" sldId="300"/>
        </pc:sldMkLst>
      </pc:sldChg>
      <pc:sldChg chg="modNotesTx">
        <pc:chgData name="Sergio Pino" userId="04206f6c-0087-40dc-a3eb-8b43f816b099" providerId="ADAL" clId="{886EAB91-134F-460C-BD87-1A1B33961051}" dt="2021-10-13T05:39:17.511" v="1" actId="6549"/>
        <pc:sldMkLst>
          <pc:docMk/>
          <pc:sldMk cId="697208737" sldId="316"/>
        </pc:sldMkLst>
      </pc:sldChg>
      <pc:sldChg chg="modNotesTx">
        <pc:chgData name="Sergio Pino" userId="04206f6c-0087-40dc-a3eb-8b43f816b099" providerId="ADAL" clId="{886EAB91-134F-460C-BD87-1A1B33961051}" dt="2021-10-13T05:39:28.029" v="2" actId="6549"/>
        <pc:sldMkLst>
          <pc:docMk/>
          <pc:sldMk cId="3532456683" sldId="321"/>
        </pc:sldMkLst>
      </pc:sldChg>
      <pc:sldChg chg="modNotesTx">
        <pc:chgData name="Sergio Pino" userId="04206f6c-0087-40dc-a3eb-8b43f816b099" providerId="ADAL" clId="{886EAB91-134F-460C-BD87-1A1B33961051}" dt="2021-10-13T05:39:30.399" v="3" actId="6549"/>
        <pc:sldMkLst>
          <pc:docMk/>
          <pc:sldMk cId="4283816545" sldId="32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2EFC71-AF0A-4169-8C89-87A9BAEF4F02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B95B26-85F9-4245-A5DA-87D3DA8D8C36}">
      <dgm:prSet phldrT="[Text]"/>
      <dgm:spPr/>
      <dgm:t>
        <a:bodyPr/>
        <a:lstStyle/>
        <a:p>
          <a:r>
            <a:rPr lang="es-ES" dirty="0"/>
            <a:t>C#</a:t>
          </a:r>
          <a:endParaRPr lang="en-US" dirty="0"/>
        </a:p>
      </dgm:t>
    </dgm:pt>
    <dgm:pt modelId="{CACCBEBA-F612-4806-84D2-53485EDA9C08}" type="parTrans" cxnId="{C03E468B-4326-46C6-99A4-749F579EFF41}">
      <dgm:prSet/>
      <dgm:spPr/>
      <dgm:t>
        <a:bodyPr/>
        <a:lstStyle/>
        <a:p>
          <a:endParaRPr lang="en-US"/>
        </a:p>
      </dgm:t>
    </dgm:pt>
    <dgm:pt modelId="{5F52CDD7-8F49-4C59-96F7-3F07D8FEEFD5}" type="sibTrans" cxnId="{C03E468B-4326-46C6-99A4-749F579EFF41}">
      <dgm:prSet/>
      <dgm:spPr/>
      <dgm:t>
        <a:bodyPr/>
        <a:lstStyle/>
        <a:p>
          <a:endParaRPr lang="en-US"/>
        </a:p>
      </dgm:t>
    </dgm:pt>
    <dgm:pt modelId="{FA3218AE-CE53-43B8-9ACB-36856B2AC18C}">
      <dgm:prSet phldrT="[Text]" custT="1"/>
      <dgm:spPr/>
      <dgm:t>
        <a:bodyPr/>
        <a:lstStyle/>
        <a:p>
          <a:r>
            <a:rPr lang="es-ES" sz="2800" dirty="0">
              <a:latin typeface="Abadi Extra Light" panose="020B0204020104020204" pitchFamily="34" charset="0"/>
            </a:rPr>
            <a:t>ASP.NET Core </a:t>
          </a:r>
          <a:r>
            <a:rPr lang="es-ES" sz="2800" dirty="0" err="1">
              <a:latin typeface="Abadi Extra Light" panose="020B0204020104020204" pitchFamily="34" charset="0"/>
            </a:rPr>
            <a:t>Hosted</a:t>
          </a:r>
          <a:r>
            <a:rPr lang="es-ES" sz="2800" dirty="0">
              <a:latin typeface="Abadi Extra Light" panose="020B0204020104020204" pitchFamily="34" charset="0"/>
            </a:rPr>
            <a:t> </a:t>
          </a:r>
          <a:r>
            <a:rPr lang="es-ES" sz="2800" dirty="0" err="1">
              <a:latin typeface="Abadi Extra Light" panose="020B0204020104020204" pitchFamily="34" charset="0"/>
            </a:rPr>
            <a:t>Service</a:t>
          </a:r>
          <a:r>
            <a:rPr lang="es-ES" sz="2800" dirty="0">
              <a:latin typeface="Abadi Extra Light" panose="020B0204020104020204" pitchFamily="34" charset="0"/>
            </a:rPr>
            <a:t> </a:t>
          </a:r>
          <a:endParaRPr lang="en-US" sz="2800" dirty="0">
            <a:latin typeface="Abadi Extra Light" panose="020B0204020104020204" pitchFamily="34" charset="0"/>
          </a:endParaRPr>
        </a:p>
      </dgm:t>
    </dgm:pt>
    <dgm:pt modelId="{ECAA0E35-32E0-45FC-91BA-B459DED0D295}" type="parTrans" cxnId="{5E258360-62E6-4215-8FF3-B769B8C284DD}">
      <dgm:prSet/>
      <dgm:spPr/>
      <dgm:t>
        <a:bodyPr/>
        <a:lstStyle/>
        <a:p>
          <a:endParaRPr lang="en-US"/>
        </a:p>
      </dgm:t>
    </dgm:pt>
    <dgm:pt modelId="{96D2188D-389B-4444-A55A-159902A610A6}" type="sibTrans" cxnId="{5E258360-62E6-4215-8FF3-B769B8C284DD}">
      <dgm:prSet/>
      <dgm:spPr/>
      <dgm:t>
        <a:bodyPr/>
        <a:lstStyle/>
        <a:p>
          <a:endParaRPr lang="en-US"/>
        </a:p>
      </dgm:t>
    </dgm:pt>
    <dgm:pt modelId="{A9F956EE-8681-4B77-B99F-AA88A6C4C79E}">
      <dgm:prSet phldrT="[Text]"/>
      <dgm:spPr/>
      <dgm:t>
        <a:bodyPr/>
        <a:lstStyle/>
        <a:p>
          <a:r>
            <a:rPr lang="es-ES" dirty="0" err="1">
              <a:latin typeface="Abadi Extra Light" panose="020B0204020104020204" pitchFamily="34" charset="0"/>
            </a:rPr>
            <a:t>Hangfire</a:t>
          </a:r>
          <a:endParaRPr lang="en-US" dirty="0">
            <a:latin typeface="Abadi Extra Light" panose="020B0204020104020204" pitchFamily="34" charset="0"/>
          </a:endParaRPr>
        </a:p>
      </dgm:t>
    </dgm:pt>
    <dgm:pt modelId="{7A721629-C9BB-47C8-BDE2-964770D4E29A}" type="parTrans" cxnId="{F347974E-FE48-4566-97A4-10A507559DD0}">
      <dgm:prSet/>
      <dgm:spPr/>
      <dgm:t>
        <a:bodyPr/>
        <a:lstStyle/>
        <a:p>
          <a:endParaRPr lang="en-US"/>
        </a:p>
      </dgm:t>
    </dgm:pt>
    <dgm:pt modelId="{EDD981A0-970F-4BC0-AA98-1E90A6784A11}" type="sibTrans" cxnId="{F347974E-FE48-4566-97A4-10A507559DD0}">
      <dgm:prSet/>
      <dgm:spPr/>
      <dgm:t>
        <a:bodyPr/>
        <a:lstStyle/>
        <a:p>
          <a:endParaRPr lang="en-US"/>
        </a:p>
      </dgm:t>
    </dgm:pt>
    <dgm:pt modelId="{D6C13FB3-EC4A-401C-935C-019AB30AF3AB}" type="pres">
      <dgm:prSet presAssocID="{C52EFC71-AF0A-4169-8C89-87A9BAEF4F0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0691465A-6F2D-4D84-9981-B96268E88CDA}" type="pres">
      <dgm:prSet presAssocID="{33B95B26-85F9-4245-A5DA-87D3DA8D8C36}" presName="Parent" presStyleLbl="node1" presStyleIdx="0" presStyleCnt="2" custLinFactNeighborX="-47820" custLinFactNeighborY="-1379">
        <dgm:presLayoutVars>
          <dgm:chMax val="4"/>
          <dgm:chPref val="3"/>
        </dgm:presLayoutVars>
      </dgm:prSet>
      <dgm:spPr/>
    </dgm:pt>
    <dgm:pt modelId="{04B95DF6-274B-429A-93B6-695957B78897}" type="pres">
      <dgm:prSet presAssocID="{FA3218AE-CE53-43B8-9ACB-36856B2AC18C}" presName="Accent" presStyleLbl="node1" presStyleIdx="1" presStyleCnt="2" custLinFactNeighborX="-25321"/>
      <dgm:spPr/>
    </dgm:pt>
    <dgm:pt modelId="{DAE045D6-3F4B-4488-B252-A1D893C7C86C}" type="pres">
      <dgm:prSet presAssocID="{FA3218AE-CE53-43B8-9ACB-36856B2AC18C}" presName="Image1" presStyleLbl="fgImgPlace1" presStyleIdx="0" presStyleCnt="2" custLinFactNeighborX="-84976" custLinFactNeighborY="127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1E333297-9164-46C3-AE2D-EDA6F82B84A8}" type="pres">
      <dgm:prSet presAssocID="{FA3218AE-CE53-43B8-9ACB-36856B2AC18C}" presName="Child1" presStyleLbl="revTx" presStyleIdx="0" presStyleCnt="2" custScaleX="333749" custLinFactNeighborX="52779" custLinFactNeighborY="15164">
        <dgm:presLayoutVars>
          <dgm:chMax val="0"/>
          <dgm:chPref val="0"/>
          <dgm:bulletEnabled val="1"/>
        </dgm:presLayoutVars>
      </dgm:prSet>
      <dgm:spPr/>
    </dgm:pt>
    <dgm:pt modelId="{FF48EFAB-0038-4CBB-A07F-0F6F39BB0DAE}" type="pres">
      <dgm:prSet presAssocID="{A9F956EE-8681-4B77-B99F-AA88A6C4C79E}" presName="Image2" presStyleCnt="0"/>
      <dgm:spPr/>
    </dgm:pt>
    <dgm:pt modelId="{693E8E18-4BD7-46BE-82F7-0D6CC33C8A29}" type="pres">
      <dgm:prSet presAssocID="{A9F956EE-8681-4B77-B99F-AA88A6C4C79E}" presName="Image" presStyleLbl="fgImgPlace1" presStyleIdx="1" presStyleCnt="2" custLinFactNeighborX="-78109" custLinFactNeighborY="429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A0D4341D-4370-4E5E-8DCA-F357C540B403}" type="pres">
      <dgm:prSet presAssocID="{A9F956EE-8681-4B77-B99F-AA88A6C4C79E}" presName="Child2" presStyleLbl="revTx" presStyleIdx="1" presStyleCnt="2" custLinFactNeighborX="-57071" custLinFactNeighborY="10640">
        <dgm:presLayoutVars>
          <dgm:chMax val="0"/>
          <dgm:chPref val="0"/>
          <dgm:bulletEnabled val="1"/>
        </dgm:presLayoutVars>
      </dgm:prSet>
      <dgm:spPr/>
    </dgm:pt>
  </dgm:ptLst>
  <dgm:cxnLst>
    <dgm:cxn modelId="{6D339C0F-2909-419C-BA92-E8130D5F8B76}" type="presOf" srcId="{FA3218AE-CE53-43B8-9ACB-36856B2AC18C}" destId="{1E333297-9164-46C3-AE2D-EDA6F82B84A8}" srcOrd="0" destOrd="0" presId="urn:microsoft.com/office/officeart/2011/layout/RadialPictureList"/>
    <dgm:cxn modelId="{0DEE605B-0C35-4EB0-8386-BC46F2AB477D}" type="presOf" srcId="{C52EFC71-AF0A-4169-8C89-87A9BAEF4F02}" destId="{D6C13FB3-EC4A-401C-935C-019AB30AF3AB}" srcOrd="0" destOrd="0" presId="urn:microsoft.com/office/officeart/2011/layout/RadialPictureList"/>
    <dgm:cxn modelId="{5E258360-62E6-4215-8FF3-B769B8C284DD}" srcId="{33B95B26-85F9-4245-A5DA-87D3DA8D8C36}" destId="{FA3218AE-CE53-43B8-9ACB-36856B2AC18C}" srcOrd="0" destOrd="0" parTransId="{ECAA0E35-32E0-45FC-91BA-B459DED0D295}" sibTransId="{96D2188D-389B-4444-A55A-159902A610A6}"/>
    <dgm:cxn modelId="{F347974E-FE48-4566-97A4-10A507559DD0}" srcId="{33B95B26-85F9-4245-A5DA-87D3DA8D8C36}" destId="{A9F956EE-8681-4B77-B99F-AA88A6C4C79E}" srcOrd="1" destOrd="0" parTransId="{7A721629-C9BB-47C8-BDE2-964770D4E29A}" sibTransId="{EDD981A0-970F-4BC0-AA98-1E90A6784A11}"/>
    <dgm:cxn modelId="{C03E468B-4326-46C6-99A4-749F579EFF41}" srcId="{C52EFC71-AF0A-4169-8C89-87A9BAEF4F02}" destId="{33B95B26-85F9-4245-A5DA-87D3DA8D8C36}" srcOrd="0" destOrd="0" parTransId="{CACCBEBA-F612-4806-84D2-53485EDA9C08}" sibTransId="{5F52CDD7-8F49-4C59-96F7-3F07D8FEEFD5}"/>
    <dgm:cxn modelId="{D4E951AD-AA03-4C77-8714-D79B5F68B8C3}" type="presOf" srcId="{A9F956EE-8681-4B77-B99F-AA88A6C4C79E}" destId="{A0D4341D-4370-4E5E-8DCA-F357C540B403}" srcOrd="0" destOrd="0" presId="urn:microsoft.com/office/officeart/2011/layout/RadialPictureList"/>
    <dgm:cxn modelId="{C8EDE6FC-04C6-4BDB-8EFC-E7AA5B618DC0}" type="presOf" srcId="{33B95B26-85F9-4245-A5DA-87D3DA8D8C36}" destId="{0691465A-6F2D-4D84-9981-B96268E88CDA}" srcOrd="0" destOrd="0" presId="urn:microsoft.com/office/officeart/2011/layout/RadialPictureList"/>
    <dgm:cxn modelId="{E82143D0-BB43-4934-9BEE-D4E5CB24C120}" type="presParOf" srcId="{D6C13FB3-EC4A-401C-935C-019AB30AF3AB}" destId="{0691465A-6F2D-4D84-9981-B96268E88CDA}" srcOrd="0" destOrd="0" presId="urn:microsoft.com/office/officeart/2011/layout/RadialPictureList"/>
    <dgm:cxn modelId="{5355C64D-AB59-4D5E-9A51-89430E81FF5A}" type="presParOf" srcId="{D6C13FB3-EC4A-401C-935C-019AB30AF3AB}" destId="{04B95DF6-274B-429A-93B6-695957B78897}" srcOrd="1" destOrd="0" presId="urn:microsoft.com/office/officeart/2011/layout/RadialPictureList"/>
    <dgm:cxn modelId="{225C7E36-9713-4CCD-9E23-A241358641C9}" type="presParOf" srcId="{D6C13FB3-EC4A-401C-935C-019AB30AF3AB}" destId="{DAE045D6-3F4B-4488-B252-A1D893C7C86C}" srcOrd="2" destOrd="0" presId="urn:microsoft.com/office/officeart/2011/layout/RadialPictureList"/>
    <dgm:cxn modelId="{E70B08F6-EA6D-40F3-A5E3-A6D768A48587}" type="presParOf" srcId="{D6C13FB3-EC4A-401C-935C-019AB30AF3AB}" destId="{1E333297-9164-46C3-AE2D-EDA6F82B84A8}" srcOrd="3" destOrd="0" presId="urn:microsoft.com/office/officeart/2011/layout/RadialPictureList"/>
    <dgm:cxn modelId="{A9100039-6920-4887-9DBF-A381AC476560}" type="presParOf" srcId="{D6C13FB3-EC4A-401C-935C-019AB30AF3AB}" destId="{FF48EFAB-0038-4CBB-A07F-0F6F39BB0DAE}" srcOrd="4" destOrd="0" presId="urn:microsoft.com/office/officeart/2011/layout/RadialPictureList"/>
    <dgm:cxn modelId="{4C4027F5-E086-451E-8209-F3C48E9AF64B}" type="presParOf" srcId="{FF48EFAB-0038-4CBB-A07F-0F6F39BB0DAE}" destId="{693E8E18-4BD7-46BE-82F7-0D6CC33C8A29}" srcOrd="0" destOrd="0" presId="urn:microsoft.com/office/officeart/2011/layout/RadialPictureList"/>
    <dgm:cxn modelId="{795EE687-2B19-42C0-87BC-C44A3DA7D3A4}" type="presParOf" srcId="{D6C13FB3-EC4A-401C-935C-019AB30AF3AB}" destId="{A0D4341D-4370-4E5E-8DCA-F357C540B403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2EFC71-AF0A-4169-8C89-87A9BAEF4F02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F956EE-8681-4B77-B99F-AA88A6C4C79E}">
      <dgm:prSet phldrT="[Text]" custT="1"/>
      <dgm:spPr/>
      <dgm:t>
        <a:bodyPr/>
        <a:lstStyle/>
        <a:p>
          <a:r>
            <a:rPr lang="es-ES" sz="3200" dirty="0" err="1">
              <a:latin typeface="Abadi Extra Light" panose="020B0204020104020204" pitchFamily="34" charset="0"/>
            </a:rPr>
            <a:t>Continuous</a:t>
          </a:r>
          <a:endParaRPr lang="en-US" sz="3200" dirty="0">
            <a:latin typeface="Abadi Extra Light" panose="020B0204020104020204" pitchFamily="34" charset="0"/>
          </a:endParaRPr>
        </a:p>
      </dgm:t>
    </dgm:pt>
    <dgm:pt modelId="{7A721629-C9BB-47C8-BDE2-964770D4E29A}" type="parTrans" cxnId="{F347974E-FE48-4566-97A4-10A507559DD0}">
      <dgm:prSet/>
      <dgm:spPr/>
      <dgm:t>
        <a:bodyPr/>
        <a:lstStyle/>
        <a:p>
          <a:endParaRPr lang="en-US"/>
        </a:p>
      </dgm:t>
    </dgm:pt>
    <dgm:pt modelId="{EDD981A0-970F-4BC0-AA98-1E90A6784A11}" type="sibTrans" cxnId="{F347974E-FE48-4566-97A4-10A507559DD0}">
      <dgm:prSet/>
      <dgm:spPr/>
      <dgm:t>
        <a:bodyPr/>
        <a:lstStyle/>
        <a:p>
          <a:endParaRPr lang="en-US"/>
        </a:p>
      </dgm:t>
    </dgm:pt>
    <dgm:pt modelId="{FA3218AE-CE53-43B8-9ACB-36856B2AC18C}">
      <dgm:prSet phldrT="[Text]" custT="1"/>
      <dgm:spPr/>
      <dgm:t>
        <a:bodyPr/>
        <a:lstStyle/>
        <a:p>
          <a:r>
            <a:rPr lang="es-ES" sz="3200" dirty="0" err="1">
              <a:latin typeface="Abadi Extra Light" panose="020B0204020104020204" pitchFamily="34" charset="0"/>
            </a:rPr>
            <a:t>Triggered</a:t>
          </a:r>
          <a:r>
            <a:rPr lang="es-ES" sz="3200" dirty="0">
              <a:latin typeface="Abadi Extra Light" panose="020B0204020104020204" pitchFamily="34" charset="0"/>
            </a:rPr>
            <a:t> </a:t>
          </a:r>
          <a:endParaRPr lang="en-US" sz="3200" dirty="0">
            <a:latin typeface="Abadi Extra Light" panose="020B0204020104020204" pitchFamily="34" charset="0"/>
          </a:endParaRPr>
        </a:p>
      </dgm:t>
    </dgm:pt>
    <dgm:pt modelId="{96D2188D-389B-4444-A55A-159902A610A6}" type="sibTrans" cxnId="{5E258360-62E6-4215-8FF3-B769B8C284DD}">
      <dgm:prSet/>
      <dgm:spPr/>
      <dgm:t>
        <a:bodyPr/>
        <a:lstStyle/>
        <a:p>
          <a:endParaRPr lang="en-US"/>
        </a:p>
      </dgm:t>
    </dgm:pt>
    <dgm:pt modelId="{ECAA0E35-32E0-45FC-91BA-B459DED0D295}" type="parTrans" cxnId="{5E258360-62E6-4215-8FF3-B769B8C284DD}">
      <dgm:prSet/>
      <dgm:spPr/>
      <dgm:t>
        <a:bodyPr/>
        <a:lstStyle/>
        <a:p>
          <a:endParaRPr lang="en-US"/>
        </a:p>
      </dgm:t>
    </dgm:pt>
    <dgm:pt modelId="{33B95B26-85F9-4245-A5DA-87D3DA8D8C36}">
      <dgm:prSet phldrT="[Text]"/>
      <dgm:spPr/>
      <dgm:t>
        <a:bodyPr/>
        <a:lstStyle/>
        <a:p>
          <a:r>
            <a:rPr lang="es-ES" dirty="0"/>
            <a:t>Web </a:t>
          </a:r>
          <a:r>
            <a:rPr lang="es-ES" dirty="0" err="1"/>
            <a:t>job</a:t>
          </a:r>
          <a:endParaRPr lang="en-US" dirty="0"/>
        </a:p>
      </dgm:t>
    </dgm:pt>
    <dgm:pt modelId="{5F52CDD7-8F49-4C59-96F7-3F07D8FEEFD5}" type="sibTrans" cxnId="{C03E468B-4326-46C6-99A4-749F579EFF41}">
      <dgm:prSet/>
      <dgm:spPr/>
      <dgm:t>
        <a:bodyPr/>
        <a:lstStyle/>
        <a:p>
          <a:endParaRPr lang="en-US"/>
        </a:p>
      </dgm:t>
    </dgm:pt>
    <dgm:pt modelId="{CACCBEBA-F612-4806-84D2-53485EDA9C08}" type="parTrans" cxnId="{C03E468B-4326-46C6-99A4-749F579EFF41}">
      <dgm:prSet/>
      <dgm:spPr/>
      <dgm:t>
        <a:bodyPr/>
        <a:lstStyle/>
        <a:p>
          <a:endParaRPr lang="en-US"/>
        </a:p>
      </dgm:t>
    </dgm:pt>
    <dgm:pt modelId="{D6C13FB3-EC4A-401C-935C-019AB30AF3AB}" type="pres">
      <dgm:prSet presAssocID="{C52EFC71-AF0A-4169-8C89-87A9BAEF4F0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0691465A-6F2D-4D84-9981-B96268E88CDA}" type="pres">
      <dgm:prSet presAssocID="{33B95B26-85F9-4245-A5DA-87D3DA8D8C36}" presName="Parent" presStyleLbl="node1" presStyleIdx="0" presStyleCnt="2" custLinFactNeighborX="-47820" custLinFactNeighborY="-1379">
        <dgm:presLayoutVars>
          <dgm:chMax val="4"/>
          <dgm:chPref val="3"/>
        </dgm:presLayoutVars>
      </dgm:prSet>
      <dgm:spPr/>
    </dgm:pt>
    <dgm:pt modelId="{04B95DF6-274B-429A-93B6-695957B78897}" type="pres">
      <dgm:prSet presAssocID="{FA3218AE-CE53-43B8-9ACB-36856B2AC18C}" presName="Accent" presStyleLbl="node1" presStyleIdx="1" presStyleCnt="2" custLinFactNeighborX="-25321"/>
      <dgm:spPr/>
    </dgm:pt>
    <dgm:pt modelId="{DAE045D6-3F4B-4488-B252-A1D893C7C86C}" type="pres">
      <dgm:prSet presAssocID="{FA3218AE-CE53-43B8-9ACB-36856B2AC18C}" presName="Image1" presStyleLbl="fgImgPlace1" presStyleIdx="0" presStyleCnt="2" custLinFactNeighborX="-84976" custLinFactNeighborY="127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1E333297-9164-46C3-AE2D-EDA6F82B84A8}" type="pres">
      <dgm:prSet presAssocID="{FA3218AE-CE53-43B8-9ACB-36856B2AC18C}" presName="Child1" presStyleLbl="revTx" presStyleIdx="0" presStyleCnt="2" custScaleX="333749" custLinFactNeighborX="52779" custLinFactNeighborY="15164">
        <dgm:presLayoutVars>
          <dgm:chMax val="0"/>
          <dgm:chPref val="0"/>
          <dgm:bulletEnabled val="1"/>
        </dgm:presLayoutVars>
      </dgm:prSet>
      <dgm:spPr/>
    </dgm:pt>
    <dgm:pt modelId="{FF48EFAB-0038-4CBB-A07F-0F6F39BB0DAE}" type="pres">
      <dgm:prSet presAssocID="{A9F956EE-8681-4B77-B99F-AA88A6C4C79E}" presName="Image2" presStyleCnt="0"/>
      <dgm:spPr/>
    </dgm:pt>
    <dgm:pt modelId="{693E8E18-4BD7-46BE-82F7-0D6CC33C8A29}" type="pres">
      <dgm:prSet presAssocID="{A9F956EE-8681-4B77-B99F-AA88A6C4C79E}" presName="Image" presStyleLbl="fgImgPlace1" presStyleIdx="1" presStyleCnt="2" custLinFactNeighborX="-78109" custLinFactNeighborY="429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A0D4341D-4370-4E5E-8DCA-F357C540B403}" type="pres">
      <dgm:prSet presAssocID="{A9F956EE-8681-4B77-B99F-AA88A6C4C79E}" presName="Child2" presStyleLbl="revTx" presStyleIdx="1" presStyleCnt="2" custScaleX="157167" custLinFactNeighborX="-36840" custLinFactNeighborY="7094">
        <dgm:presLayoutVars>
          <dgm:chMax val="0"/>
          <dgm:chPref val="0"/>
          <dgm:bulletEnabled val="1"/>
        </dgm:presLayoutVars>
      </dgm:prSet>
      <dgm:spPr/>
    </dgm:pt>
  </dgm:ptLst>
  <dgm:cxnLst>
    <dgm:cxn modelId="{6D339C0F-2909-419C-BA92-E8130D5F8B76}" type="presOf" srcId="{FA3218AE-CE53-43B8-9ACB-36856B2AC18C}" destId="{1E333297-9164-46C3-AE2D-EDA6F82B84A8}" srcOrd="0" destOrd="0" presId="urn:microsoft.com/office/officeart/2011/layout/RadialPictureList"/>
    <dgm:cxn modelId="{0DEE605B-0C35-4EB0-8386-BC46F2AB477D}" type="presOf" srcId="{C52EFC71-AF0A-4169-8C89-87A9BAEF4F02}" destId="{D6C13FB3-EC4A-401C-935C-019AB30AF3AB}" srcOrd="0" destOrd="0" presId="urn:microsoft.com/office/officeart/2011/layout/RadialPictureList"/>
    <dgm:cxn modelId="{5E258360-62E6-4215-8FF3-B769B8C284DD}" srcId="{33B95B26-85F9-4245-A5DA-87D3DA8D8C36}" destId="{FA3218AE-CE53-43B8-9ACB-36856B2AC18C}" srcOrd="0" destOrd="0" parTransId="{ECAA0E35-32E0-45FC-91BA-B459DED0D295}" sibTransId="{96D2188D-389B-4444-A55A-159902A610A6}"/>
    <dgm:cxn modelId="{F347974E-FE48-4566-97A4-10A507559DD0}" srcId="{33B95B26-85F9-4245-A5DA-87D3DA8D8C36}" destId="{A9F956EE-8681-4B77-B99F-AA88A6C4C79E}" srcOrd="1" destOrd="0" parTransId="{7A721629-C9BB-47C8-BDE2-964770D4E29A}" sibTransId="{EDD981A0-970F-4BC0-AA98-1E90A6784A11}"/>
    <dgm:cxn modelId="{C03E468B-4326-46C6-99A4-749F579EFF41}" srcId="{C52EFC71-AF0A-4169-8C89-87A9BAEF4F02}" destId="{33B95B26-85F9-4245-A5DA-87D3DA8D8C36}" srcOrd="0" destOrd="0" parTransId="{CACCBEBA-F612-4806-84D2-53485EDA9C08}" sibTransId="{5F52CDD7-8F49-4C59-96F7-3F07D8FEEFD5}"/>
    <dgm:cxn modelId="{D4E951AD-AA03-4C77-8714-D79B5F68B8C3}" type="presOf" srcId="{A9F956EE-8681-4B77-B99F-AA88A6C4C79E}" destId="{A0D4341D-4370-4E5E-8DCA-F357C540B403}" srcOrd="0" destOrd="0" presId="urn:microsoft.com/office/officeart/2011/layout/RadialPictureList"/>
    <dgm:cxn modelId="{C8EDE6FC-04C6-4BDB-8EFC-E7AA5B618DC0}" type="presOf" srcId="{33B95B26-85F9-4245-A5DA-87D3DA8D8C36}" destId="{0691465A-6F2D-4D84-9981-B96268E88CDA}" srcOrd="0" destOrd="0" presId="urn:microsoft.com/office/officeart/2011/layout/RadialPictureList"/>
    <dgm:cxn modelId="{E82143D0-BB43-4934-9BEE-D4E5CB24C120}" type="presParOf" srcId="{D6C13FB3-EC4A-401C-935C-019AB30AF3AB}" destId="{0691465A-6F2D-4D84-9981-B96268E88CDA}" srcOrd="0" destOrd="0" presId="urn:microsoft.com/office/officeart/2011/layout/RadialPictureList"/>
    <dgm:cxn modelId="{5355C64D-AB59-4D5E-9A51-89430E81FF5A}" type="presParOf" srcId="{D6C13FB3-EC4A-401C-935C-019AB30AF3AB}" destId="{04B95DF6-274B-429A-93B6-695957B78897}" srcOrd="1" destOrd="0" presId="urn:microsoft.com/office/officeart/2011/layout/RadialPictureList"/>
    <dgm:cxn modelId="{225C7E36-9713-4CCD-9E23-A241358641C9}" type="presParOf" srcId="{D6C13FB3-EC4A-401C-935C-019AB30AF3AB}" destId="{DAE045D6-3F4B-4488-B252-A1D893C7C86C}" srcOrd="2" destOrd="0" presId="urn:microsoft.com/office/officeart/2011/layout/RadialPictureList"/>
    <dgm:cxn modelId="{E70B08F6-EA6D-40F3-A5E3-A6D768A48587}" type="presParOf" srcId="{D6C13FB3-EC4A-401C-935C-019AB30AF3AB}" destId="{1E333297-9164-46C3-AE2D-EDA6F82B84A8}" srcOrd="3" destOrd="0" presId="urn:microsoft.com/office/officeart/2011/layout/RadialPictureList"/>
    <dgm:cxn modelId="{A9100039-6920-4887-9DBF-A381AC476560}" type="presParOf" srcId="{D6C13FB3-EC4A-401C-935C-019AB30AF3AB}" destId="{FF48EFAB-0038-4CBB-A07F-0F6F39BB0DAE}" srcOrd="4" destOrd="0" presId="urn:microsoft.com/office/officeart/2011/layout/RadialPictureList"/>
    <dgm:cxn modelId="{4C4027F5-E086-451E-8209-F3C48E9AF64B}" type="presParOf" srcId="{FF48EFAB-0038-4CBB-A07F-0F6F39BB0DAE}" destId="{693E8E18-4BD7-46BE-82F7-0D6CC33C8A29}" srcOrd="0" destOrd="0" presId="urn:microsoft.com/office/officeart/2011/layout/RadialPictureList"/>
    <dgm:cxn modelId="{795EE687-2B19-42C0-87BC-C44A3DA7D3A4}" type="presParOf" srcId="{D6C13FB3-EC4A-401C-935C-019AB30AF3AB}" destId="{A0D4341D-4370-4E5E-8DCA-F357C540B403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2EFC71-AF0A-4169-8C89-87A9BAEF4F02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F956EE-8681-4B77-B99F-AA88A6C4C79E}">
      <dgm:prSet phldrT="[Text]" custT="1"/>
      <dgm:spPr/>
      <dgm:t>
        <a:bodyPr/>
        <a:lstStyle/>
        <a:p>
          <a:r>
            <a:rPr lang="es-ES" sz="3200" dirty="0">
              <a:latin typeface="Abadi Extra Light" panose="020B0204020104020204" pitchFamily="34" charset="0"/>
            </a:rPr>
            <a:t>Azure Durable </a:t>
          </a:r>
          <a:r>
            <a:rPr lang="es-ES" sz="3200" dirty="0" err="1">
              <a:latin typeface="Abadi Extra Light" panose="020B0204020104020204" pitchFamily="34" charset="0"/>
            </a:rPr>
            <a:t>Functions</a:t>
          </a:r>
          <a:endParaRPr lang="en-US" sz="3200" dirty="0">
            <a:latin typeface="Abadi Extra Light" panose="020B0204020104020204" pitchFamily="34" charset="0"/>
          </a:endParaRPr>
        </a:p>
      </dgm:t>
    </dgm:pt>
    <dgm:pt modelId="{7A721629-C9BB-47C8-BDE2-964770D4E29A}" type="parTrans" cxnId="{F347974E-FE48-4566-97A4-10A507559DD0}">
      <dgm:prSet/>
      <dgm:spPr/>
      <dgm:t>
        <a:bodyPr/>
        <a:lstStyle/>
        <a:p>
          <a:endParaRPr lang="en-US"/>
        </a:p>
      </dgm:t>
    </dgm:pt>
    <dgm:pt modelId="{EDD981A0-970F-4BC0-AA98-1E90A6784A11}" type="sibTrans" cxnId="{F347974E-FE48-4566-97A4-10A507559DD0}">
      <dgm:prSet/>
      <dgm:spPr/>
      <dgm:t>
        <a:bodyPr/>
        <a:lstStyle/>
        <a:p>
          <a:endParaRPr lang="en-US"/>
        </a:p>
      </dgm:t>
    </dgm:pt>
    <dgm:pt modelId="{FA3218AE-CE53-43B8-9ACB-36856B2AC18C}">
      <dgm:prSet phldrT="[Text]" custT="1"/>
      <dgm:spPr/>
      <dgm:t>
        <a:bodyPr/>
        <a:lstStyle/>
        <a:p>
          <a:r>
            <a:rPr lang="es-ES" sz="3200" dirty="0">
              <a:latin typeface="Abadi Extra Light" panose="020B0204020104020204" pitchFamily="34" charset="0"/>
            </a:rPr>
            <a:t>Azure </a:t>
          </a:r>
          <a:r>
            <a:rPr lang="es-ES" sz="3200" dirty="0" err="1">
              <a:latin typeface="Abadi Extra Light" panose="020B0204020104020204" pitchFamily="34" charset="0"/>
            </a:rPr>
            <a:t>Functions</a:t>
          </a:r>
          <a:endParaRPr lang="en-US" sz="3200" dirty="0">
            <a:latin typeface="Abadi Extra Light" panose="020B0204020104020204" pitchFamily="34" charset="0"/>
          </a:endParaRPr>
        </a:p>
      </dgm:t>
    </dgm:pt>
    <dgm:pt modelId="{96D2188D-389B-4444-A55A-159902A610A6}" type="sibTrans" cxnId="{5E258360-62E6-4215-8FF3-B769B8C284DD}">
      <dgm:prSet/>
      <dgm:spPr/>
      <dgm:t>
        <a:bodyPr/>
        <a:lstStyle/>
        <a:p>
          <a:endParaRPr lang="en-US"/>
        </a:p>
      </dgm:t>
    </dgm:pt>
    <dgm:pt modelId="{ECAA0E35-32E0-45FC-91BA-B459DED0D295}" type="parTrans" cxnId="{5E258360-62E6-4215-8FF3-B769B8C284DD}">
      <dgm:prSet/>
      <dgm:spPr/>
      <dgm:t>
        <a:bodyPr/>
        <a:lstStyle/>
        <a:p>
          <a:endParaRPr lang="en-US"/>
        </a:p>
      </dgm:t>
    </dgm:pt>
    <dgm:pt modelId="{33B95B26-85F9-4245-A5DA-87D3DA8D8C36}">
      <dgm:prSet phldrT="[Text]"/>
      <dgm:spPr/>
      <dgm:t>
        <a:bodyPr/>
        <a:lstStyle/>
        <a:p>
          <a:r>
            <a:rPr lang="es-ES" dirty="0" err="1"/>
            <a:t>Serverless</a:t>
          </a:r>
          <a:endParaRPr lang="en-US" dirty="0"/>
        </a:p>
      </dgm:t>
    </dgm:pt>
    <dgm:pt modelId="{5F52CDD7-8F49-4C59-96F7-3F07D8FEEFD5}" type="sibTrans" cxnId="{C03E468B-4326-46C6-99A4-749F579EFF41}">
      <dgm:prSet/>
      <dgm:spPr/>
      <dgm:t>
        <a:bodyPr/>
        <a:lstStyle/>
        <a:p>
          <a:endParaRPr lang="en-US"/>
        </a:p>
      </dgm:t>
    </dgm:pt>
    <dgm:pt modelId="{CACCBEBA-F612-4806-84D2-53485EDA9C08}" type="parTrans" cxnId="{C03E468B-4326-46C6-99A4-749F579EFF41}">
      <dgm:prSet/>
      <dgm:spPr/>
      <dgm:t>
        <a:bodyPr/>
        <a:lstStyle/>
        <a:p>
          <a:endParaRPr lang="en-US"/>
        </a:p>
      </dgm:t>
    </dgm:pt>
    <dgm:pt modelId="{D6C13FB3-EC4A-401C-935C-019AB30AF3AB}" type="pres">
      <dgm:prSet presAssocID="{C52EFC71-AF0A-4169-8C89-87A9BAEF4F0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0691465A-6F2D-4D84-9981-B96268E88CDA}" type="pres">
      <dgm:prSet presAssocID="{33B95B26-85F9-4245-A5DA-87D3DA8D8C36}" presName="Parent" presStyleLbl="node1" presStyleIdx="0" presStyleCnt="2" custLinFactNeighborX="-47820" custLinFactNeighborY="-1379">
        <dgm:presLayoutVars>
          <dgm:chMax val="4"/>
          <dgm:chPref val="3"/>
        </dgm:presLayoutVars>
      </dgm:prSet>
      <dgm:spPr/>
    </dgm:pt>
    <dgm:pt modelId="{04B95DF6-274B-429A-93B6-695957B78897}" type="pres">
      <dgm:prSet presAssocID="{FA3218AE-CE53-43B8-9ACB-36856B2AC18C}" presName="Accent" presStyleLbl="node1" presStyleIdx="1" presStyleCnt="2" custLinFactNeighborX="-25321"/>
      <dgm:spPr/>
    </dgm:pt>
    <dgm:pt modelId="{DAE045D6-3F4B-4488-B252-A1D893C7C86C}" type="pres">
      <dgm:prSet presAssocID="{FA3218AE-CE53-43B8-9ACB-36856B2AC18C}" presName="Image1" presStyleLbl="fgImgPlace1" presStyleIdx="0" presStyleCnt="2" custLinFactNeighborX="-84976" custLinFactNeighborY="127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1E333297-9164-46C3-AE2D-EDA6F82B84A8}" type="pres">
      <dgm:prSet presAssocID="{FA3218AE-CE53-43B8-9ACB-36856B2AC18C}" presName="Child1" presStyleLbl="revTx" presStyleIdx="0" presStyleCnt="2" custScaleX="333749" custLinFactNeighborX="52779" custLinFactNeighborY="15164">
        <dgm:presLayoutVars>
          <dgm:chMax val="0"/>
          <dgm:chPref val="0"/>
          <dgm:bulletEnabled val="1"/>
        </dgm:presLayoutVars>
      </dgm:prSet>
      <dgm:spPr/>
    </dgm:pt>
    <dgm:pt modelId="{FF48EFAB-0038-4CBB-A07F-0F6F39BB0DAE}" type="pres">
      <dgm:prSet presAssocID="{A9F956EE-8681-4B77-B99F-AA88A6C4C79E}" presName="Image2" presStyleCnt="0"/>
      <dgm:spPr/>
    </dgm:pt>
    <dgm:pt modelId="{693E8E18-4BD7-46BE-82F7-0D6CC33C8A29}" type="pres">
      <dgm:prSet presAssocID="{A9F956EE-8681-4B77-B99F-AA88A6C4C79E}" presName="Image" presStyleLbl="fgImgPlace1" presStyleIdx="1" presStyleCnt="2" custLinFactNeighborX="-78109" custLinFactNeighborY="429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A0D4341D-4370-4E5E-8DCA-F357C540B403}" type="pres">
      <dgm:prSet presAssocID="{A9F956EE-8681-4B77-B99F-AA88A6C4C79E}" presName="Child2" presStyleLbl="revTx" presStyleIdx="1" presStyleCnt="2" custScaleX="319335" custLinFactNeighborX="44596" custLinFactNeighborY="2660">
        <dgm:presLayoutVars>
          <dgm:chMax val="0"/>
          <dgm:chPref val="0"/>
          <dgm:bulletEnabled val="1"/>
        </dgm:presLayoutVars>
      </dgm:prSet>
      <dgm:spPr/>
    </dgm:pt>
  </dgm:ptLst>
  <dgm:cxnLst>
    <dgm:cxn modelId="{6D339C0F-2909-419C-BA92-E8130D5F8B76}" type="presOf" srcId="{FA3218AE-CE53-43B8-9ACB-36856B2AC18C}" destId="{1E333297-9164-46C3-AE2D-EDA6F82B84A8}" srcOrd="0" destOrd="0" presId="urn:microsoft.com/office/officeart/2011/layout/RadialPictureList"/>
    <dgm:cxn modelId="{0DEE605B-0C35-4EB0-8386-BC46F2AB477D}" type="presOf" srcId="{C52EFC71-AF0A-4169-8C89-87A9BAEF4F02}" destId="{D6C13FB3-EC4A-401C-935C-019AB30AF3AB}" srcOrd="0" destOrd="0" presId="urn:microsoft.com/office/officeart/2011/layout/RadialPictureList"/>
    <dgm:cxn modelId="{5E258360-62E6-4215-8FF3-B769B8C284DD}" srcId="{33B95B26-85F9-4245-A5DA-87D3DA8D8C36}" destId="{FA3218AE-CE53-43B8-9ACB-36856B2AC18C}" srcOrd="0" destOrd="0" parTransId="{ECAA0E35-32E0-45FC-91BA-B459DED0D295}" sibTransId="{96D2188D-389B-4444-A55A-159902A610A6}"/>
    <dgm:cxn modelId="{F347974E-FE48-4566-97A4-10A507559DD0}" srcId="{33B95B26-85F9-4245-A5DA-87D3DA8D8C36}" destId="{A9F956EE-8681-4B77-B99F-AA88A6C4C79E}" srcOrd="1" destOrd="0" parTransId="{7A721629-C9BB-47C8-BDE2-964770D4E29A}" sibTransId="{EDD981A0-970F-4BC0-AA98-1E90A6784A11}"/>
    <dgm:cxn modelId="{C03E468B-4326-46C6-99A4-749F579EFF41}" srcId="{C52EFC71-AF0A-4169-8C89-87A9BAEF4F02}" destId="{33B95B26-85F9-4245-A5DA-87D3DA8D8C36}" srcOrd="0" destOrd="0" parTransId="{CACCBEBA-F612-4806-84D2-53485EDA9C08}" sibTransId="{5F52CDD7-8F49-4C59-96F7-3F07D8FEEFD5}"/>
    <dgm:cxn modelId="{D4E951AD-AA03-4C77-8714-D79B5F68B8C3}" type="presOf" srcId="{A9F956EE-8681-4B77-B99F-AA88A6C4C79E}" destId="{A0D4341D-4370-4E5E-8DCA-F357C540B403}" srcOrd="0" destOrd="0" presId="urn:microsoft.com/office/officeart/2011/layout/RadialPictureList"/>
    <dgm:cxn modelId="{C8EDE6FC-04C6-4BDB-8EFC-E7AA5B618DC0}" type="presOf" srcId="{33B95B26-85F9-4245-A5DA-87D3DA8D8C36}" destId="{0691465A-6F2D-4D84-9981-B96268E88CDA}" srcOrd="0" destOrd="0" presId="urn:microsoft.com/office/officeart/2011/layout/RadialPictureList"/>
    <dgm:cxn modelId="{E82143D0-BB43-4934-9BEE-D4E5CB24C120}" type="presParOf" srcId="{D6C13FB3-EC4A-401C-935C-019AB30AF3AB}" destId="{0691465A-6F2D-4D84-9981-B96268E88CDA}" srcOrd="0" destOrd="0" presId="urn:microsoft.com/office/officeart/2011/layout/RadialPictureList"/>
    <dgm:cxn modelId="{5355C64D-AB59-4D5E-9A51-89430E81FF5A}" type="presParOf" srcId="{D6C13FB3-EC4A-401C-935C-019AB30AF3AB}" destId="{04B95DF6-274B-429A-93B6-695957B78897}" srcOrd="1" destOrd="0" presId="urn:microsoft.com/office/officeart/2011/layout/RadialPictureList"/>
    <dgm:cxn modelId="{225C7E36-9713-4CCD-9E23-A241358641C9}" type="presParOf" srcId="{D6C13FB3-EC4A-401C-935C-019AB30AF3AB}" destId="{DAE045D6-3F4B-4488-B252-A1D893C7C86C}" srcOrd="2" destOrd="0" presId="urn:microsoft.com/office/officeart/2011/layout/RadialPictureList"/>
    <dgm:cxn modelId="{E70B08F6-EA6D-40F3-A5E3-A6D768A48587}" type="presParOf" srcId="{D6C13FB3-EC4A-401C-935C-019AB30AF3AB}" destId="{1E333297-9164-46C3-AE2D-EDA6F82B84A8}" srcOrd="3" destOrd="0" presId="urn:microsoft.com/office/officeart/2011/layout/RadialPictureList"/>
    <dgm:cxn modelId="{A9100039-6920-4887-9DBF-A381AC476560}" type="presParOf" srcId="{D6C13FB3-EC4A-401C-935C-019AB30AF3AB}" destId="{FF48EFAB-0038-4CBB-A07F-0F6F39BB0DAE}" srcOrd="4" destOrd="0" presId="urn:microsoft.com/office/officeart/2011/layout/RadialPictureList"/>
    <dgm:cxn modelId="{4C4027F5-E086-451E-8209-F3C48E9AF64B}" type="presParOf" srcId="{FF48EFAB-0038-4CBB-A07F-0F6F39BB0DAE}" destId="{693E8E18-4BD7-46BE-82F7-0D6CC33C8A29}" srcOrd="0" destOrd="0" presId="urn:microsoft.com/office/officeart/2011/layout/RadialPictureList"/>
    <dgm:cxn modelId="{795EE687-2B19-42C0-87BC-C44A3DA7D3A4}" type="presParOf" srcId="{D6C13FB3-EC4A-401C-935C-019AB30AF3AB}" destId="{A0D4341D-4370-4E5E-8DCA-F357C540B403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2EFC71-AF0A-4169-8C89-87A9BAEF4F02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F956EE-8681-4B77-B99F-AA88A6C4C79E}">
      <dgm:prSet phldrT="[Text]" custT="1"/>
      <dgm:spPr/>
      <dgm:t>
        <a:bodyPr/>
        <a:lstStyle/>
        <a:p>
          <a:r>
            <a:rPr lang="es-ES" sz="3200" dirty="0">
              <a:latin typeface="Abadi Extra Light" panose="020B0204020104020204" pitchFamily="34" charset="0"/>
            </a:rPr>
            <a:t>AKS</a:t>
          </a:r>
          <a:endParaRPr lang="en-US" sz="3200" dirty="0">
            <a:latin typeface="Abadi Extra Light" panose="020B0204020104020204" pitchFamily="34" charset="0"/>
          </a:endParaRPr>
        </a:p>
      </dgm:t>
    </dgm:pt>
    <dgm:pt modelId="{7A721629-C9BB-47C8-BDE2-964770D4E29A}" type="parTrans" cxnId="{F347974E-FE48-4566-97A4-10A507559DD0}">
      <dgm:prSet/>
      <dgm:spPr/>
      <dgm:t>
        <a:bodyPr/>
        <a:lstStyle/>
        <a:p>
          <a:endParaRPr lang="en-US"/>
        </a:p>
      </dgm:t>
    </dgm:pt>
    <dgm:pt modelId="{EDD981A0-970F-4BC0-AA98-1E90A6784A11}" type="sibTrans" cxnId="{F347974E-FE48-4566-97A4-10A507559DD0}">
      <dgm:prSet/>
      <dgm:spPr/>
      <dgm:t>
        <a:bodyPr/>
        <a:lstStyle/>
        <a:p>
          <a:endParaRPr lang="en-US"/>
        </a:p>
      </dgm:t>
    </dgm:pt>
    <dgm:pt modelId="{FA3218AE-CE53-43B8-9ACB-36856B2AC18C}">
      <dgm:prSet phldrT="[Text]" custT="1"/>
      <dgm:spPr/>
      <dgm:t>
        <a:bodyPr/>
        <a:lstStyle/>
        <a:p>
          <a:r>
            <a:rPr lang="es-ES" sz="3200" dirty="0">
              <a:latin typeface="Abadi Extra Light" panose="020B0204020104020204" pitchFamily="34" charset="0"/>
            </a:rPr>
            <a:t>Azure Container </a:t>
          </a:r>
          <a:r>
            <a:rPr lang="es-ES" sz="3200" dirty="0" err="1">
              <a:latin typeface="Abadi Extra Light" panose="020B0204020104020204" pitchFamily="34" charset="0"/>
            </a:rPr>
            <a:t>Instance</a:t>
          </a:r>
          <a:r>
            <a:rPr lang="es-ES" sz="3200" dirty="0">
              <a:latin typeface="Abadi Extra Light" panose="020B0204020104020204" pitchFamily="34" charset="0"/>
            </a:rPr>
            <a:t> </a:t>
          </a:r>
          <a:endParaRPr lang="en-US" sz="3200" dirty="0">
            <a:latin typeface="Abadi Extra Light" panose="020B0204020104020204" pitchFamily="34" charset="0"/>
          </a:endParaRPr>
        </a:p>
      </dgm:t>
    </dgm:pt>
    <dgm:pt modelId="{96D2188D-389B-4444-A55A-159902A610A6}" type="sibTrans" cxnId="{5E258360-62E6-4215-8FF3-B769B8C284DD}">
      <dgm:prSet/>
      <dgm:spPr/>
      <dgm:t>
        <a:bodyPr/>
        <a:lstStyle/>
        <a:p>
          <a:endParaRPr lang="en-US"/>
        </a:p>
      </dgm:t>
    </dgm:pt>
    <dgm:pt modelId="{ECAA0E35-32E0-45FC-91BA-B459DED0D295}" type="parTrans" cxnId="{5E258360-62E6-4215-8FF3-B769B8C284DD}">
      <dgm:prSet/>
      <dgm:spPr/>
      <dgm:t>
        <a:bodyPr/>
        <a:lstStyle/>
        <a:p>
          <a:endParaRPr lang="en-US"/>
        </a:p>
      </dgm:t>
    </dgm:pt>
    <dgm:pt modelId="{33B95B26-85F9-4245-A5DA-87D3DA8D8C36}">
      <dgm:prSet phldrT="[Text]"/>
      <dgm:spPr/>
      <dgm:t>
        <a:bodyPr/>
        <a:lstStyle/>
        <a:p>
          <a:r>
            <a:rPr lang="es-ES" dirty="0" err="1"/>
            <a:t>Containers</a:t>
          </a:r>
          <a:endParaRPr lang="en-US" dirty="0"/>
        </a:p>
      </dgm:t>
    </dgm:pt>
    <dgm:pt modelId="{5F52CDD7-8F49-4C59-96F7-3F07D8FEEFD5}" type="sibTrans" cxnId="{C03E468B-4326-46C6-99A4-749F579EFF41}">
      <dgm:prSet/>
      <dgm:spPr/>
      <dgm:t>
        <a:bodyPr/>
        <a:lstStyle/>
        <a:p>
          <a:endParaRPr lang="en-US"/>
        </a:p>
      </dgm:t>
    </dgm:pt>
    <dgm:pt modelId="{CACCBEBA-F612-4806-84D2-53485EDA9C08}" type="parTrans" cxnId="{C03E468B-4326-46C6-99A4-749F579EFF41}">
      <dgm:prSet/>
      <dgm:spPr/>
      <dgm:t>
        <a:bodyPr/>
        <a:lstStyle/>
        <a:p>
          <a:endParaRPr lang="en-US"/>
        </a:p>
      </dgm:t>
    </dgm:pt>
    <dgm:pt modelId="{D6C13FB3-EC4A-401C-935C-019AB30AF3AB}" type="pres">
      <dgm:prSet presAssocID="{C52EFC71-AF0A-4169-8C89-87A9BAEF4F0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0691465A-6F2D-4D84-9981-B96268E88CDA}" type="pres">
      <dgm:prSet presAssocID="{33B95B26-85F9-4245-A5DA-87D3DA8D8C36}" presName="Parent" presStyleLbl="node1" presStyleIdx="0" presStyleCnt="2" custLinFactNeighborX="-47820" custLinFactNeighborY="-1379">
        <dgm:presLayoutVars>
          <dgm:chMax val="4"/>
          <dgm:chPref val="3"/>
        </dgm:presLayoutVars>
      </dgm:prSet>
      <dgm:spPr/>
    </dgm:pt>
    <dgm:pt modelId="{04B95DF6-274B-429A-93B6-695957B78897}" type="pres">
      <dgm:prSet presAssocID="{FA3218AE-CE53-43B8-9ACB-36856B2AC18C}" presName="Accent" presStyleLbl="node1" presStyleIdx="1" presStyleCnt="2" custLinFactNeighborX="-25321"/>
      <dgm:spPr/>
    </dgm:pt>
    <dgm:pt modelId="{DAE045D6-3F4B-4488-B252-A1D893C7C86C}" type="pres">
      <dgm:prSet presAssocID="{FA3218AE-CE53-43B8-9ACB-36856B2AC18C}" presName="Image1" presStyleLbl="fgImgPlace1" presStyleIdx="0" presStyleCnt="2" custLinFactNeighborX="-84976" custLinFactNeighborY="127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1E333297-9164-46C3-AE2D-EDA6F82B84A8}" type="pres">
      <dgm:prSet presAssocID="{FA3218AE-CE53-43B8-9ACB-36856B2AC18C}" presName="Child1" presStyleLbl="revTx" presStyleIdx="0" presStyleCnt="2" custScaleX="333749" custLinFactNeighborX="52779" custLinFactNeighborY="15164">
        <dgm:presLayoutVars>
          <dgm:chMax val="0"/>
          <dgm:chPref val="0"/>
          <dgm:bulletEnabled val="1"/>
        </dgm:presLayoutVars>
      </dgm:prSet>
      <dgm:spPr/>
    </dgm:pt>
    <dgm:pt modelId="{FF48EFAB-0038-4CBB-A07F-0F6F39BB0DAE}" type="pres">
      <dgm:prSet presAssocID="{A9F956EE-8681-4B77-B99F-AA88A6C4C79E}" presName="Image2" presStyleCnt="0"/>
      <dgm:spPr/>
    </dgm:pt>
    <dgm:pt modelId="{693E8E18-4BD7-46BE-82F7-0D6CC33C8A29}" type="pres">
      <dgm:prSet presAssocID="{A9F956EE-8681-4B77-B99F-AA88A6C4C79E}" presName="Image" presStyleLbl="fgImgPlace1" presStyleIdx="1" presStyleCnt="2" custLinFactNeighborX="-78109" custLinFactNeighborY="429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A0D4341D-4370-4E5E-8DCA-F357C540B403}" type="pres">
      <dgm:prSet presAssocID="{A9F956EE-8681-4B77-B99F-AA88A6C4C79E}" presName="Child2" presStyleLbl="revTx" presStyleIdx="1" presStyleCnt="2" custScaleX="157167" custLinFactNeighborX="-36840" custLinFactNeighborY="7094">
        <dgm:presLayoutVars>
          <dgm:chMax val="0"/>
          <dgm:chPref val="0"/>
          <dgm:bulletEnabled val="1"/>
        </dgm:presLayoutVars>
      </dgm:prSet>
      <dgm:spPr/>
    </dgm:pt>
  </dgm:ptLst>
  <dgm:cxnLst>
    <dgm:cxn modelId="{6D339C0F-2909-419C-BA92-E8130D5F8B76}" type="presOf" srcId="{FA3218AE-CE53-43B8-9ACB-36856B2AC18C}" destId="{1E333297-9164-46C3-AE2D-EDA6F82B84A8}" srcOrd="0" destOrd="0" presId="urn:microsoft.com/office/officeart/2011/layout/RadialPictureList"/>
    <dgm:cxn modelId="{0DEE605B-0C35-4EB0-8386-BC46F2AB477D}" type="presOf" srcId="{C52EFC71-AF0A-4169-8C89-87A9BAEF4F02}" destId="{D6C13FB3-EC4A-401C-935C-019AB30AF3AB}" srcOrd="0" destOrd="0" presId="urn:microsoft.com/office/officeart/2011/layout/RadialPictureList"/>
    <dgm:cxn modelId="{5E258360-62E6-4215-8FF3-B769B8C284DD}" srcId="{33B95B26-85F9-4245-A5DA-87D3DA8D8C36}" destId="{FA3218AE-CE53-43B8-9ACB-36856B2AC18C}" srcOrd="0" destOrd="0" parTransId="{ECAA0E35-32E0-45FC-91BA-B459DED0D295}" sibTransId="{96D2188D-389B-4444-A55A-159902A610A6}"/>
    <dgm:cxn modelId="{F347974E-FE48-4566-97A4-10A507559DD0}" srcId="{33B95B26-85F9-4245-A5DA-87D3DA8D8C36}" destId="{A9F956EE-8681-4B77-B99F-AA88A6C4C79E}" srcOrd="1" destOrd="0" parTransId="{7A721629-C9BB-47C8-BDE2-964770D4E29A}" sibTransId="{EDD981A0-970F-4BC0-AA98-1E90A6784A11}"/>
    <dgm:cxn modelId="{C03E468B-4326-46C6-99A4-749F579EFF41}" srcId="{C52EFC71-AF0A-4169-8C89-87A9BAEF4F02}" destId="{33B95B26-85F9-4245-A5DA-87D3DA8D8C36}" srcOrd="0" destOrd="0" parTransId="{CACCBEBA-F612-4806-84D2-53485EDA9C08}" sibTransId="{5F52CDD7-8F49-4C59-96F7-3F07D8FEEFD5}"/>
    <dgm:cxn modelId="{D4E951AD-AA03-4C77-8714-D79B5F68B8C3}" type="presOf" srcId="{A9F956EE-8681-4B77-B99F-AA88A6C4C79E}" destId="{A0D4341D-4370-4E5E-8DCA-F357C540B403}" srcOrd="0" destOrd="0" presId="urn:microsoft.com/office/officeart/2011/layout/RadialPictureList"/>
    <dgm:cxn modelId="{C8EDE6FC-04C6-4BDB-8EFC-E7AA5B618DC0}" type="presOf" srcId="{33B95B26-85F9-4245-A5DA-87D3DA8D8C36}" destId="{0691465A-6F2D-4D84-9981-B96268E88CDA}" srcOrd="0" destOrd="0" presId="urn:microsoft.com/office/officeart/2011/layout/RadialPictureList"/>
    <dgm:cxn modelId="{E82143D0-BB43-4934-9BEE-D4E5CB24C120}" type="presParOf" srcId="{D6C13FB3-EC4A-401C-935C-019AB30AF3AB}" destId="{0691465A-6F2D-4D84-9981-B96268E88CDA}" srcOrd="0" destOrd="0" presId="urn:microsoft.com/office/officeart/2011/layout/RadialPictureList"/>
    <dgm:cxn modelId="{5355C64D-AB59-4D5E-9A51-89430E81FF5A}" type="presParOf" srcId="{D6C13FB3-EC4A-401C-935C-019AB30AF3AB}" destId="{04B95DF6-274B-429A-93B6-695957B78897}" srcOrd="1" destOrd="0" presId="urn:microsoft.com/office/officeart/2011/layout/RadialPictureList"/>
    <dgm:cxn modelId="{225C7E36-9713-4CCD-9E23-A241358641C9}" type="presParOf" srcId="{D6C13FB3-EC4A-401C-935C-019AB30AF3AB}" destId="{DAE045D6-3F4B-4488-B252-A1D893C7C86C}" srcOrd="2" destOrd="0" presId="urn:microsoft.com/office/officeart/2011/layout/RadialPictureList"/>
    <dgm:cxn modelId="{E70B08F6-EA6D-40F3-A5E3-A6D768A48587}" type="presParOf" srcId="{D6C13FB3-EC4A-401C-935C-019AB30AF3AB}" destId="{1E333297-9164-46C3-AE2D-EDA6F82B84A8}" srcOrd="3" destOrd="0" presId="urn:microsoft.com/office/officeart/2011/layout/RadialPictureList"/>
    <dgm:cxn modelId="{A9100039-6920-4887-9DBF-A381AC476560}" type="presParOf" srcId="{D6C13FB3-EC4A-401C-935C-019AB30AF3AB}" destId="{FF48EFAB-0038-4CBB-A07F-0F6F39BB0DAE}" srcOrd="4" destOrd="0" presId="urn:microsoft.com/office/officeart/2011/layout/RadialPictureList"/>
    <dgm:cxn modelId="{4C4027F5-E086-451E-8209-F3C48E9AF64B}" type="presParOf" srcId="{FF48EFAB-0038-4CBB-A07F-0F6F39BB0DAE}" destId="{693E8E18-4BD7-46BE-82F7-0D6CC33C8A29}" srcOrd="0" destOrd="0" presId="urn:microsoft.com/office/officeart/2011/layout/RadialPictureList"/>
    <dgm:cxn modelId="{795EE687-2B19-42C0-87BC-C44A3DA7D3A4}" type="presParOf" srcId="{D6C13FB3-EC4A-401C-935C-019AB30AF3AB}" destId="{A0D4341D-4370-4E5E-8DCA-F357C540B403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2EFC71-AF0A-4169-8C89-87A9BAEF4F02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F956EE-8681-4B77-B99F-AA88A6C4C79E}">
      <dgm:prSet phldrT="[Text]" custT="1"/>
      <dgm:spPr/>
      <dgm:t>
        <a:bodyPr/>
        <a:lstStyle/>
        <a:p>
          <a:r>
            <a:rPr lang="es-ES" sz="3200" dirty="0">
              <a:latin typeface="Abadi Extra Light" panose="020B0204020104020204" pitchFamily="34" charset="0"/>
            </a:rPr>
            <a:t>Container </a:t>
          </a:r>
          <a:r>
            <a:rPr lang="es-ES" sz="3200" dirty="0" err="1">
              <a:latin typeface="Abadi Extra Light" panose="020B0204020104020204" pitchFamily="34" charset="0"/>
            </a:rPr>
            <a:t>image</a:t>
          </a:r>
          <a:endParaRPr lang="en-US" sz="3200" dirty="0">
            <a:latin typeface="Abadi Extra Light" panose="020B0204020104020204" pitchFamily="34" charset="0"/>
          </a:endParaRPr>
        </a:p>
      </dgm:t>
    </dgm:pt>
    <dgm:pt modelId="{7A721629-C9BB-47C8-BDE2-964770D4E29A}" type="parTrans" cxnId="{F347974E-FE48-4566-97A4-10A507559DD0}">
      <dgm:prSet/>
      <dgm:spPr/>
      <dgm:t>
        <a:bodyPr/>
        <a:lstStyle/>
        <a:p>
          <a:endParaRPr lang="en-US"/>
        </a:p>
      </dgm:t>
    </dgm:pt>
    <dgm:pt modelId="{EDD981A0-970F-4BC0-AA98-1E90A6784A11}" type="sibTrans" cxnId="{F347974E-FE48-4566-97A4-10A507559DD0}">
      <dgm:prSet/>
      <dgm:spPr/>
      <dgm:t>
        <a:bodyPr/>
        <a:lstStyle/>
        <a:p>
          <a:endParaRPr lang="en-US"/>
        </a:p>
      </dgm:t>
    </dgm:pt>
    <dgm:pt modelId="{FA3218AE-CE53-43B8-9ACB-36856B2AC18C}">
      <dgm:prSet phldrT="[Text]" custT="1"/>
      <dgm:spPr/>
      <dgm:t>
        <a:bodyPr/>
        <a:lstStyle/>
        <a:p>
          <a:r>
            <a:rPr lang="es-ES" sz="3200" dirty="0" err="1">
              <a:latin typeface="Abadi Extra Light" panose="020B0204020104020204" pitchFamily="34" charset="0"/>
            </a:rPr>
            <a:t>Executable</a:t>
          </a:r>
          <a:endParaRPr lang="en-US" sz="3200" dirty="0">
            <a:latin typeface="Abadi Extra Light" panose="020B0204020104020204" pitchFamily="34" charset="0"/>
          </a:endParaRPr>
        </a:p>
      </dgm:t>
    </dgm:pt>
    <dgm:pt modelId="{96D2188D-389B-4444-A55A-159902A610A6}" type="sibTrans" cxnId="{5E258360-62E6-4215-8FF3-B769B8C284DD}">
      <dgm:prSet/>
      <dgm:spPr/>
      <dgm:t>
        <a:bodyPr/>
        <a:lstStyle/>
        <a:p>
          <a:endParaRPr lang="en-US"/>
        </a:p>
      </dgm:t>
    </dgm:pt>
    <dgm:pt modelId="{ECAA0E35-32E0-45FC-91BA-B459DED0D295}" type="parTrans" cxnId="{5E258360-62E6-4215-8FF3-B769B8C284DD}">
      <dgm:prSet/>
      <dgm:spPr/>
      <dgm:t>
        <a:bodyPr/>
        <a:lstStyle/>
        <a:p>
          <a:endParaRPr lang="en-US"/>
        </a:p>
      </dgm:t>
    </dgm:pt>
    <dgm:pt modelId="{33B95B26-85F9-4245-A5DA-87D3DA8D8C36}">
      <dgm:prSet phldrT="[Text]"/>
      <dgm:spPr/>
      <dgm:t>
        <a:bodyPr/>
        <a:lstStyle/>
        <a:p>
          <a:r>
            <a:rPr lang="es-ES" dirty="0" err="1"/>
            <a:t>Batch</a:t>
          </a:r>
          <a:endParaRPr lang="en-US" dirty="0"/>
        </a:p>
      </dgm:t>
    </dgm:pt>
    <dgm:pt modelId="{5F52CDD7-8F49-4C59-96F7-3F07D8FEEFD5}" type="sibTrans" cxnId="{C03E468B-4326-46C6-99A4-749F579EFF41}">
      <dgm:prSet/>
      <dgm:spPr/>
      <dgm:t>
        <a:bodyPr/>
        <a:lstStyle/>
        <a:p>
          <a:endParaRPr lang="en-US"/>
        </a:p>
      </dgm:t>
    </dgm:pt>
    <dgm:pt modelId="{CACCBEBA-F612-4806-84D2-53485EDA9C08}" type="parTrans" cxnId="{C03E468B-4326-46C6-99A4-749F579EFF41}">
      <dgm:prSet/>
      <dgm:spPr/>
      <dgm:t>
        <a:bodyPr/>
        <a:lstStyle/>
        <a:p>
          <a:endParaRPr lang="en-US"/>
        </a:p>
      </dgm:t>
    </dgm:pt>
    <dgm:pt modelId="{D6C13FB3-EC4A-401C-935C-019AB30AF3AB}" type="pres">
      <dgm:prSet presAssocID="{C52EFC71-AF0A-4169-8C89-87A9BAEF4F0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0691465A-6F2D-4D84-9981-B96268E88CDA}" type="pres">
      <dgm:prSet presAssocID="{33B95B26-85F9-4245-A5DA-87D3DA8D8C36}" presName="Parent" presStyleLbl="node1" presStyleIdx="0" presStyleCnt="2" custLinFactNeighborX="-47820" custLinFactNeighborY="-1379">
        <dgm:presLayoutVars>
          <dgm:chMax val="4"/>
          <dgm:chPref val="3"/>
        </dgm:presLayoutVars>
      </dgm:prSet>
      <dgm:spPr/>
    </dgm:pt>
    <dgm:pt modelId="{04B95DF6-274B-429A-93B6-695957B78897}" type="pres">
      <dgm:prSet presAssocID="{FA3218AE-CE53-43B8-9ACB-36856B2AC18C}" presName="Accent" presStyleLbl="node1" presStyleIdx="1" presStyleCnt="2" custLinFactNeighborX="-25321"/>
      <dgm:spPr/>
    </dgm:pt>
    <dgm:pt modelId="{DAE045D6-3F4B-4488-B252-A1D893C7C86C}" type="pres">
      <dgm:prSet presAssocID="{FA3218AE-CE53-43B8-9ACB-36856B2AC18C}" presName="Image1" presStyleLbl="fgImgPlace1" presStyleIdx="0" presStyleCnt="2" custLinFactNeighborX="-84976" custLinFactNeighborY="127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1E333297-9164-46C3-AE2D-EDA6F82B84A8}" type="pres">
      <dgm:prSet presAssocID="{FA3218AE-CE53-43B8-9ACB-36856B2AC18C}" presName="Child1" presStyleLbl="revTx" presStyleIdx="0" presStyleCnt="2" custScaleX="333749" custLinFactNeighborX="52779" custLinFactNeighborY="15164">
        <dgm:presLayoutVars>
          <dgm:chMax val="0"/>
          <dgm:chPref val="0"/>
          <dgm:bulletEnabled val="1"/>
        </dgm:presLayoutVars>
      </dgm:prSet>
      <dgm:spPr/>
    </dgm:pt>
    <dgm:pt modelId="{FF48EFAB-0038-4CBB-A07F-0F6F39BB0DAE}" type="pres">
      <dgm:prSet presAssocID="{A9F956EE-8681-4B77-B99F-AA88A6C4C79E}" presName="Image2" presStyleCnt="0"/>
      <dgm:spPr/>
    </dgm:pt>
    <dgm:pt modelId="{693E8E18-4BD7-46BE-82F7-0D6CC33C8A29}" type="pres">
      <dgm:prSet presAssocID="{A9F956EE-8681-4B77-B99F-AA88A6C4C79E}" presName="Image" presStyleLbl="fgImgPlace1" presStyleIdx="1" presStyleCnt="2" custLinFactNeighborX="-78109" custLinFactNeighborY="429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A0D4341D-4370-4E5E-8DCA-F357C540B403}" type="pres">
      <dgm:prSet presAssocID="{A9F956EE-8681-4B77-B99F-AA88A6C4C79E}" presName="Child2" presStyleLbl="revTx" presStyleIdx="1" presStyleCnt="2" custScaleX="214173" custLinFactNeighborX="-1572" custLinFactNeighborY="7094">
        <dgm:presLayoutVars>
          <dgm:chMax val="0"/>
          <dgm:chPref val="0"/>
          <dgm:bulletEnabled val="1"/>
        </dgm:presLayoutVars>
      </dgm:prSet>
      <dgm:spPr/>
    </dgm:pt>
  </dgm:ptLst>
  <dgm:cxnLst>
    <dgm:cxn modelId="{6D339C0F-2909-419C-BA92-E8130D5F8B76}" type="presOf" srcId="{FA3218AE-CE53-43B8-9ACB-36856B2AC18C}" destId="{1E333297-9164-46C3-AE2D-EDA6F82B84A8}" srcOrd="0" destOrd="0" presId="urn:microsoft.com/office/officeart/2011/layout/RadialPictureList"/>
    <dgm:cxn modelId="{0DEE605B-0C35-4EB0-8386-BC46F2AB477D}" type="presOf" srcId="{C52EFC71-AF0A-4169-8C89-87A9BAEF4F02}" destId="{D6C13FB3-EC4A-401C-935C-019AB30AF3AB}" srcOrd="0" destOrd="0" presId="urn:microsoft.com/office/officeart/2011/layout/RadialPictureList"/>
    <dgm:cxn modelId="{5E258360-62E6-4215-8FF3-B769B8C284DD}" srcId="{33B95B26-85F9-4245-A5DA-87D3DA8D8C36}" destId="{FA3218AE-CE53-43B8-9ACB-36856B2AC18C}" srcOrd="0" destOrd="0" parTransId="{ECAA0E35-32E0-45FC-91BA-B459DED0D295}" sibTransId="{96D2188D-389B-4444-A55A-159902A610A6}"/>
    <dgm:cxn modelId="{F347974E-FE48-4566-97A4-10A507559DD0}" srcId="{33B95B26-85F9-4245-A5DA-87D3DA8D8C36}" destId="{A9F956EE-8681-4B77-B99F-AA88A6C4C79E}" srcOrd="1" destOrd="0" parTransId="{7A721629-C9BB-47C8-BDE2-964770D4E29A}" sibTransId="{EDD981A0-970F-4BC0-AA98-1E90A6784A11}"/>
    <dgm:cxn modelId="{C03E468B-4326-46C6-99A4-749F579EFF41}" srcId="{C52EFC71-AF0A-4169-8C89-87A9BAEF4F02}" destId="{33B95B26-85F9-4245-A5DA-87D3DA8D8C36}" srcOrd="0" destOrd="0" parTransId="{CACCBEBA-F612-4806-84D2-53485EDA9C08}" sibTransId="{5F52CDD7-8F49-4C59-96F7-3F07D8FEEFD5}"/>
    <dgm:cxn modelId="{D4E951AD-AA03-4C77-8714-D79B5F68B8C3}" type="presOf" srcId="{A9F956EE-8681-4B77-B99F-AA88A6C4C79E}" destId="{A0D4341D-4370-4E5E-8DCA-F357C540B403}" srcOrd="0" destOrd="0" presId="urn:microsoft.com/office/officeart/2011/layout/RadialPictureList"/>
    <dgm:cxn modelId="{C8EDE6FC-04C6-4BDB-8EFC-E7AA5B618DC0}" type="presOf" srcId="{33B95B26-85F9-4245-A5DA-87D3DA8D8C36}" destId="{0691465A-6F2D-4D84-9981-B96268E88CDA}" srcOrd="0" destOrd="0" presId="urn:microsoft.com/office/officeart/2011/layout/RadialPictureList"/>
    <dgm:cxn modelId="{E82143D0-BB43-4934-9BEE-D4E5CB24C120}" type="presParOf" srcId="{D6C13FB3-EC4A-401C-935C-019AB30AF3AB}" destId="{0691465A-6F2D-4D84-9981-B96268E88CDA}" srcOrd="0" destOrd="0" presId="urn:microsoft.com/office/officeart/2011/layout/RadialPictureList"/>
    <dgm:cxn modelId="{5355C64D-AB59-4D5E-9A51-89430E81FF5A}" type="presParOf" srcId="{D6C13FB3-EC4A-401C-935C-019AB30AF3AB}" destId="{04B95DF6-274B-429A-93B6-695957B78897}" srcOrd="1" destOrd="0" presId="urn:microsoft.com/office/officeart/2011/layout/RadialPictureList"/>
    <dgm:cxn modelId="{225C7E36-9713-4CCD-9E23-A241358641C9}" type="presParOf" srcId="{D6C13FB3-EC4A-401C-935C-019AB30AF3AB}" destId="{DAE045D6-3F4B-4488-B252-A1D893C7C86C}" srcOrd="2" destOrd="0" presId="urn:microsoft.com/office/officeart/2011/layout/RadialPictureList"/>
    <dgm:cxn modelId="{E70B08F6-EA6D-40F3-A5E3-A6D768A48587}" type="presParOf" srcId="{D6C13FB3-EC4A-401C-935C-019AB30AF3AB}" destId="{1E333297-9164-46C3-AE2D-EDA6F82B84A8}" srcOrd="3" destOrd="0" presId="urn:microsoft.com/office/officeart/2011/layout/RadialPictureList"/>
    <dgm:cxn modelId="{A9100039-6920-4887-9DBF-A381AC476560}" type="presParOf" srcId="{D6C13FB3-EC4A-401C-935C-019AB30AF3AB}" destId="{FF48EFAB-0038-4CBB-A07F-0F6F39BB0DAE}" srcOrd="4" destOrd="0" presId="urn:microsoft.com/office/officeart/2011/layout/RadialPictureList"/>
    <dgm:cxn modelId="{4C4027F5-E086-451E-8209-F3C48E9AF64B}" type="presParOf" srcId="{FF48EFAB-0038-4CBB-A07F-0F6F39BB0DAE}" destId="{693E8E18-4BD7-46BE-82F7-0D6CC33C8A29}" srcOrd="0" destOrd="0" presId="urn:microsoft.com/office/officeart/2011/layout/RadialPictureList"/>
    <dgm:cxn modelId="{795EE687-2B19-42C0-87BC-C44A3DA7D3A4}" type="presParOf" srcId="{D6C13FB3-EC4A-401C-935C-019AB30AF3AB}" destId="{A0D4341D-4370-4E5E-8DCA-F357C540B403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1465A-6F2D-4D84-9981-B96268E88CDA}">
      <dsp:nvSpPr>
        <dsp:cNvPr id="0" name=""/>
        <dsp:cNvSpPr/>
      </dsp:nvSpPr>
      <dsp:spPr>
        <a:xfrm>
          <a:off x="1042590" y="1123217"/>
          <a:ext cx="2071524" cy="20715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C#</a:t>
          </a:r>
          <a:endParaRPr lang="en-US" sz="6500" kern="1200" dirty="0"/>
        </a:p>
      </dsp:txBody>
      <dsp:txXfrm>
        <a:off x="1345958" y="1426589"/>
        <a:ext cx="1464788" cy="1464813"/>
      </dsp:txXfrm>
    </dsp:sp>
    <dsp:sp modelId="{04B95DF6-274B-429A-93B6-695957B78897}">
      <dsp:nvSpPr>
        <dsp:cNvPr id="0" name=""/>
        <dsp:cNvSpPr/>
      </dsp:nvSpPr>
      <dsp:spPr>
        <a:xfrm>
          <a:off x="-92311" y="0"/>
          <a:ext cx="4175511" cy="4352925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045D6-3F4B-4488-B252-A1D893C7C86C}">
      <dsp:nvSpPr>
        <dsp:cNvPr id="0" name=""/>
        <dsp:cNvSpPr/>
      </dsp:nvSpPr>
      <dsp:spPr>
        <a:xfrm>
          <a:off x="3346888" y="831518"/>
          <a:ext cx="1109702" cy="1109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33297-9164-46C3-AE2D-EDA6F82B84A8}">
      <dsp:nvSpPr>
        <dsp:cNvPr id="0" name=""/>
        <dsp:cNvSpPr/>
      </dsp:nvSpPr>
      <dsp:spPr>
        <a:xfrm>
          <a:off x="4538861" y="867210"/>
          <a:ext cx="4957555" cy="107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s-ES" sz="2800" kern="1200" dirty="0">
              <a:latin typeface="Abadi Extra Light" panose="020B0204020104020204" pitchFamily="34" charset="0"/>
            </a:rPr>
            <a:t>ASP.NET Core </a:t>
          </a:r>
          <a:r>
            <a:rPr lang="es-ES" sz="2800" kern="1200" dirty="0" err="1">
              <a:latin typeface="Abadi Extra Light" panose="020B0204020104020204" pitchFamily="34" charset="0"/>
            </a:rPr>
            <a:t>Hosted</a:t>
          </a:r>
          <a:r>
            <a:rPr lang="es-ES" sz="2800" kern="1200" dirty="0">
              <a:latin typeface="Abadi Extra Light" panose="020B0204020104020204" pitchFamily="34" charset="0"/>
            </a:rPr>
            <a:t> </a:t>
          </a:r>
          <a:r>
            <a:rPr lang="es-ES" sz="2800" kern="1200" dirty="0" err="1">
              <a:latin typeface="Abadi Extra Light" panose="020B0204020104020204" pitchFamily="34" charset="0"/>
            </a:rPr>
            <a:t>Service</a:t>
          </a:r>
          <a:r>
            <a:rPr lang="es-ES" sz="2800" kern="1200" dirty="0">
              <a:latin typeface="Abadi Extra Light" panose="020B0204020104020204" pitchFamily="34" charset="0"/>
            </a:rPr>
            <a:t> </a:t>
          </a:r>
          <a:endParaRPr lang="en-US" sz="2800" kern="1200" dirty="0">
            <a:latin typeface="Abadi Extra Light" panose="020B0204020104020204" pitchFamily="34" charset="0"/>
          </a:endParaRPr>
        </a:p>
      </dsp:txBody>
      <dsp:txXfrm>
        <a:off x="4538861" y="867210"/>
        <a:ext cx="4957555" cy="1074301"/>
      </dsp:txXfrm>
    </dsp:sp>
    <dsp:sp modelId="{693E8E18-4BD7-46BE-82F7-0D6CC33C8A29}">
      <dsp:nvSpPr>
        <dsp:cNvPr id="0" name=""/>
        <dsp:cNvSpPr/>
      </dsp:nvSpPr>
      <dsp:spPr>
        <a:xfrm>
          <a:off x="3423091" y="2495714"/>
          <a:ext cx="1109702" cy="1109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4341D-4370-4E5E-8DCA-F357C540B403}">
      <dsp:nvSpPr>
        <dsp:cNvPr id="0" name=""/>
        <dsp:cNvSpPr/>
      </dsp:nvSpPr>
      <dsp:spPr>
        <a:xfrm>
          <a:off x="4643204" y="2576755"/>
          <a:ext cx="1485414" cy="107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s-ES" sz="3300" kern="1200" dirty="0" err="1">
              <a:latin typeface="Abadi Extra Light" panose="020B0204020104020204" pitchFamily="34" charset="0"/>
            </a:rPr>
            <a:t>Hangfire</a:t>
          </a:r>
          <a:endParaRPr lang="en-US" sz="3300" kern="1200" dirty="0">
            <a:latin typeface="Abadi Extra Light" panose="020B0204020104020204" pitchFamily="34" charset="0"/>
          </a:endParaRPr>
        </a:p>
      </dsp:txBody>
      <dsp:txXfrm>
        <a:off x="4643204" y="2576755"/>
        <a:ext cx="1485414" cy="1074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1465A-6F2D-4D84-9981-B96268E88CDA}">
      <dsp:nvSpPr>
        <dsp:cNvPr id="0" name=""/>
        <dsp:cNvSpPr/>
      </dsp:nvSpPr>
      <dsp:spPr>
        <a:xfrm>
          <a:off x="1042590" y="1123217"/>
          <a:ext cx="2071524" cy="20715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kern="1200" dirty="0"/>
            <a:t>Web </a:t>
          </a:r>
          <a:r>
            <a:rPr lang="es-ES" sz="4800" kern="1200" dirty="0" err="1"/>
            <a:t>job</a:t>
          </a:r>
          <a:endParaRPr lang="en-US" sz="4800" kern="1200" dirty="0"/>
        </a:p>
      </dsp:txBody>
      <dsp:txXfrm>
        <a:off x="1345958" y="1426589"/>
        <a:ext cx="1464788" cy="1464813"/>
      </dsp:txXfrm>
    </dsp:sp>
    <dsp:sp modelId="{04B95DF6-274B-429A-93B6-695957B78897}">
      <dsp:nvSpPr>
        <dsp:cNvPr id="0" name=""/>
        <dsp:cNvSpPr/>
      </dsp:nvSpPr>
      <dsp:spPr>
        <a:xfrm>
          <a:off x="-92311" y="0"/>
          <a:ext cx="4175511" cy="4352925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045D6-3F4B-4488-B252-A1D893C7C86C}">
      <dsp:nvSpPr>
        <dsp:cNvPr id="0" name=""/>
        <dsp:cNvSpPr/>
      </dsp:nvSpPr>
      <dsp:spPr>
        <a:xfrm>
          <a:off x="3346888" y="831518"/>
          <a:ext cx="1109702" cy="1109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33297-9164-46C3-AE2D-EDA6F82B84A8}">
      <dsp:nvSpPr>
        <dsp:cNvPr id="0" name=""/>
        <dsp:cNvSpPr/>
      </dsp:nvSpPr>
      <dsp:spPr>
        <a:xfrm>
          <a:off x="4538861" y="867210"/>
          <a:ext cx="4957555" cy="107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s-ES" sz="3200" kern="1200" dirty="0" err="1">
              <a:latin typeface="Abadi Extra Light" panose="020B0204020104020204" pitchFamily="34" charset="0"/>
            </a:rPr>
            <a:t>Triggered</a:t>
          </a:r>
          <a:r>
            <a:rPr lang="es-ES" sz="3200" kern="1200" dirty="0">
              <a:latin typeface="Abadi Extra Light" panose="020B0204020104020204" pitchFamily="34" charset="0"/>
            </a:rPr>
            <a:t> </a:t>
          </a:r>
          <a:endParaRPr lang="en-US" sz="3200" kern="1200" dirty="0">
            <a:latin typeface="Abadi Extra Light" panose="020B0204020104020204" pitchFamily="34" charset="0"/>
          </a:endParaRPr>
        </a:p>
      </dsp:txBody>
      <dsp:txXfrm>
        <a:off x="4538861" y="867210"/>
        <a:ext cx="4957555" cy="1074301"/>
      </dsp:txXfrm>
    </dsp:sp>
    <dsp:sp modelId="{693E8E18-4BD7-46BE-82F7-0D6CC33C8A29}">
      <dsp:nvSpPr>
        <dsp:cNvPr id="0" name=""/>
        <dsp:cNvSpPr/>
      </dsp:nvSpPr>
      <dsp:spPr>
        <a:xfrm>
          <a:off x="3423091" y="2495714"/>
          <a:ext cx="1109702" cy="1109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4341D-4370-4E5E-8DCA-F357C540B403}">
      <dsp:nvSpPr>
        <dsp:cNvPr id="0" name=""/>
        <dsp:cNvSpPr/>
      </dsp:nvSpPr>
      <dsp:spPr>
        <a:xfrm>
          <a:off x="4519135" y="2538660"/>
          <a:ext cx="2334581" cy="107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s-ES" sz="3200" kern="1200" dirty="0" err="1">
              <a:latin typeface="Abadi Extra Light" panose="020B0204020104020204" pitchFamily="34" charset="0"/>
            </a:rPr>
            <a:t>Continuous</a:t>
          </a:r>
          <a:endParaRPr lang="en-US" sz="3200" kern="1200" dirty="0">
            <a:latin typeface="Abadi Extra Light" panose="020B0204020104020204" pitchFamily="34" charset="0"/>
          </a:endParaRPr>
        </a:p>
      </dsp:txBody>
      <dsp:txXfrm>
        <a:off x="4519135" y="2538660"/>
        <a:ext cx="2334581" cy="10743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1465A-6F2D-4D84-9981-B96268E88CDA}">
      <dsp:nvSpPr>
        <dsp:cNvPr id="0" name=""/>
        <dsp:cNvSpPr/>
      </dsp:nvSpPr>
      <dsp:spPr>
        <a:xfrm>
          <a:off x="1042590" y="1123217"/>
          <a:ext cx="2071524" cy="20715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 err="1"/>
            <a:t>Serverless</a:t>
          </a:r>
          <a:endParaRPr lang="en-US" sz="2600" kern="1200" dirty="0"/>
        </a:p>
      </dsp:txBody>
      <dsp:txXfrm>
        <a:off x="1345958" y="1426589"/>
        <a:ext cx="1464788" cy="1464813"/>
      </dsp:txXfrm>
    </dsp:sp>
    <dsp:sp modelId="{04B95DF6-274B-429A-93B6-695957B78897}">
      <dsp:nvSpPr>
        <dsp:cNvPr id="0" name=""/>
        <dsp:cNvSpPr/>
      </dsp:nvSpPr>
      <dsp:spPr>
        <a:xfrm>
          <a:off x="-92311" y="0"/>
          <a:ext cx="4175511" cy="4352925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045D6-3F4B-4488-B252-A1D893C7C86C}">
      <dsp:nvSpPr>
        <dsp:cNvPr id="0" name=""/>
        <dsp:cNvSpPr/>
      </dsp:nvSpPr>
      <dsp:spPr>
        <a:xfrm>
          <a:off x="3346888" y="831518"/>
          <a:ext cx="1109702" cy="1109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33297-9164-46C3-AE2D-EDA6F82B84A8}">
      <dsp:nvSpPr>
        <dsp:cNvPr id="0" name=""/>
        <dsp:cNvSpPr/>
      </dsp:nvSpPr>
      <dsp:spPr>
        <a:xfrm>
          <a:off x="4538861" y="867210"/>
          <a:ext cx="4957555" cy="107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s-ES" sz="3200" kern="1200" dirty="0">
              <a:latin typeface="Abadi Extra Light" panose="020B0204020104020204" pitchFamily="34" charset="0"/>
            </a:rPr>
            <a:t>Azure </a:t>
          </a:r>
          <a:r>
            <a:rPr lang="es-ES" sz="3200" kern="1200" dirty="0" err="1">
              <a:latin typeface="Abadi Extra Light" panose="020B0204020104020204" pitchFamily="34" charset="0"/>
            </a:rPr>
            <a:t>Functions</a:t>
          </a:r>
          <a:endParaRPr lang="en-US" sz="3200" kern="1200" dirty="0">
            <a:latin typeface="Abadi Extra Light" panose="020B0204020104020204" pitchFamily="34" charset="0"/>
          </a:endParaRPr>
        </a:p>
      </dsp:txBody>
      <dsp:txXfrm>
        <a:off x="4538861" y="867210"/>
        <a:ext cx="4957555" cy="1074301"/>
      </dsp:txXfrm>
    </dsp:sp>
    <dsp:sp modelId="{693E8E18-4BD7-46BE-82F7-0D6CC33C8A29}">
      <dsp:nvSpPr>
        <dsp:cNvPr id="0" name=""/>
        <dsp:cNvSpPr/>
      </dsp:nvSpPr>
      <dsp:spPr>
        <a:xfrm>
          <a:off x="3423091" y="2495714"/>
          <a:ext cx="1109702" cy="1109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4341D-4370-4E5E-8DCA-F357C540B403}">
      <dsp:nvSpPr>
        <dsp:cNvPr id="0" name=""/>
        <dsp:cNvSpPr/>
      </dsp:nvSpPr>
      <dsp:spPr>
        <a:xfrm>
          <a:off x="4524363" y="2491026"/>
          <a:ext cx="4743447" cy="107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s-ES" sz="3200" kern="1200" dirty="0">
              <a:latin typeface="Abadi Extra Light" panose="020B0204020104020204" pitchFamily="34" charset="0"/>
            </a:rPr>
            <a:t>Azure Durable </a:t>
          </a:r>
          <a:r>
            <a:rPr lang="es-ES" sz="3200" kern="1200" dirty="0" err="1">
              <a:latin typeface="Abadi Extra Light" panose="020B0204020104020204" pitchFamily="34" charset="0"/>
            </a:rPr>
            <a:t>Functions</a:t>
          </a:r>
          <a:endParaRPr lang="en-US" sz="3200" kern="1200" dirty="0">
            <a:latin typeface="Abadi Extra Light" panose="020B0204020104020204" pitchFamily="34" charset="0"/>
          </a:endParaRPr>
        </a:p>
      </dsp:txBody>
      <dsp:txXfrm>
        <a:off x="4524363" y="2491026"/>
        <a:ext cx="4743447" cy="10743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1465A-6F2D-4D84-9981-B96268E88CDA}">
      <dsp:nvSpPr>
        <dsp:cNvPr id="0" name=""/>
        <dsp:cNvSpPr/>
      </dsp:nvSpPr>
      <dsp:spPr>
        <a:xfrm>
          <a:off x="1042590" y="1123217"/>
          <a:ext cx="2071524" cy="20715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Containers</a:t>
          </a:r>
          <a:endParaRPr lang="en-US" sz="2500" kern="1200" dirty="0"/>
        </a:p>
      </dsp:txBody>
      <dsp:txXfrm>
        <a:off x="1345958" y="1426589"/>
        <a:ext cx="1464788" cy="1464813"/>
      </dsp:txXfrm>
    </dsp:sp>
    <dsp:sp modelId="{04B95DF6-274B-429A-93B6-695957B78897}">
      <dsp:nvSpPr>
        <dsp:cNvPr id="0" name=""/>
        <dsp:cNvSpPr/>
      </dsp:nvSpPr>
      <dsp:spPr>
        <a:xfrm>
          <a:off x="-92311" y="0"/>
          <a:ext cx="4175511" cy="4352925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045D6-3F4B-4488-B252-A1D893C7C86C}">
      <dsp:nvSpPr>
        <dsp:cNvPr id="0" name=""/>
        <dsp:cNvSpPr/>
      </dsp:nvSpPr>
      <dsp:spPr>
        <a:xfrm>
          <a:off x="3346888" y="831518"/>
          <a:ext cx="1109702" cy="1109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33297-9164-46C3-AE2D-EDA6F82B84A8}">
      <dsp:nvSpPr>
        <dsp:cNvPr id="0" name=""/>
        <dsp:cNvSpPr/>
      </dsp:nvSpPr>
      <dsp:spPr>
        <a:xfrm>
          <a:off x="4538861" y="867210"/>
          <a:ext cx="4957555" cy="107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s-ES" sz="3200" kern="1200" dirty="0">
              <a:latin typeface="Abadi Extra Light" panose="020B0204020104020204" pitchFamily="34" charset="0"/>
            </a:rPr>
            <a:t>Azure Container </a:t>
          </a:r>
          <a:r>
            <a:rPr lang="es-ES" sz="3200" kern="1200" dirty="0" err="1">
              <a:latin typeface="Abadi Extra Light" panose="020B0204020104020204" pitchFamily="34" charset="0"/>
            </a:rPr>
            <a:t>Instance</a:t>
          </a:r>
          <a:r>
            <a:rPr lang="es-ES" sz="3200" kern="1200" dirty="0">
              <a:latin typeface="Abadi Extra Light" panose="020B0204020104020204" pitchFamily="34" charset="0"/>
            </a:rPr>
            <a:t> </a:t>
          </a:r>
          <a:endParaRPr lang="en-US" sz="3200" kern="1200" dirty="0">
            <a:latin typeface="Abadi Extra Light" panose="020B0204020104020204" pitchFamily="34" charset="0"/>
          </a:endParaRPr>
        </a:p>
      </dsp:txBody>
      <dsp:txXfrm>
        <a:off x="4538861" y="867210"/>
        <a:ext cx="4957555" cy="1074301"/>
      </dsp:txXfrm>
    </dsp:sp>
    <dsp:sp modelId="{693E8E18-4BD7-46BE-82F7-0D6CC33C8A29}">
      <dsp:nvSpPr>
        <dsp:cNvPr id="0" name=""/>
        <dsp:cNvSpPr/>
      </dsp:nvSpPr>
      <dsp:spPr>
        <a:xfrm>
          <a:off x="3423091" y="2495714"/>
          <a:ext cx="1109702" cy="1109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4341D-4370-4E5E-8DCA-F357C540B403}">
      <dsp:nvSpPr>
        <dsp:cNvPr id="0" name=""/>
        <dsp:cNvSpPr/>
      </dsp:nvSpPr>
      <dsp:spPr>
        <a:xfrm>
          <a:off x="4519135" y="2538660"/>
          <a:ext cx="2334581" cy="107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s-ES" sz="3200" kern="1200" dirty="0">
              <a:latin typeface="Abadi Extra Light" panose="020B0204020104020204" pitchFamily="34" charset="0"/>
            </a:rPr>
            <a:t>AKS</a:t>
          </a:r>
          <a:endParaRPr lang="en-US" sz="3200" kern="1200" dirty="0">
            <a:latin typeface="Abadi Extra Light" panose="020B0204020104020204" pitchFamily="34" charset="0"/>
          </a:endParaRPr>
        </a:p>
      </dsp:txBody>
      <dsp:txXfrm>
        <a:off x="4519135" y="2538660"/>
        <a:ext cx="2334581" cy="10743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1465A-6F2D-4D84-9981-B96268E88CDA}">
      <dsp:nvSpPr>
        <dsp:cNvPr id="0" name=""/>
        <dsp:cNvSpPr/>
      </dsp:nvSpPr>
      <dsp:spPr>
        <a:xfrm>
          <a:off x="1042590" y="1123217"/>
          <a:ext cx="2071524" cy="20715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600" kern="1200" dirty="0" err="1"/>
            <a:t>Batch</a:t>
          </a:r>
          <a:endParaRPr lang="en-US" sz="4600" kern="1200" dirty="0"/>
        </a:p>
      </dsp:txBody>
      <dsp:txXfrm>
        <a:off x="1345958" y="1426589"/>
        <a:ext cx="1464788" cy="1464813"/>
      </dsp:txXfrm>
    </dsp:sp>
    <dsp:sp modelId="{04B95DF6-274B-429A-93B6-695957B78897}">
      <dsp:nvSpPr>
        <dsp:cNvPr id="0" name=""/>
        <dsp:cNvSpPr/>
      </dsp:nvSpPr>
      <dsp:spPr>
        <a:xfrm>
          <a:off x="-92311" y="0"/>
          <a:ext cx="4175511" cy="4352925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045D6-3F4B-4488-B252-A1D893C7C86C}">
      <dsp:nvSpPr>
        <dsp:cNvPr id="0" name=""/>
        <dsp:cNvSpPr/>
      </dsp:nvSpPr>
      <dsp:spPr>
        <a:xfrm>
          <a:off x="3346888" y="831518"/>
          <a:ext cx="1109702" cy="1109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33297-9164-46C3-AE2D-EDA6F82B84A8}">
      <dsp:nvSpPr>
        <dsp:cNvPr id="0" name=""/>
        <dsp:cNvSpPr/>
      </dsp:nvSpPr>
      <dsp:spPr>
        <a:xfrm>
          <a:off x="4538861" y="867210"/>
          <a:ext cx="4957555" cy="107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s-ES" sz="3200" kern="1200" dirty="0" err="1">
              <a:latin typeface="Abadi Extra Light" panose="020B0204020104020204" pitchFamily="34" charset="0"/>
            </a:rPr>
            <a:t>Executable</a:t>
          </a:r>
          <a:endParaRPr lang="en-US" sz="3200" kern="1200" dirty="0">
            <a:latin typeface="Abadi Extra Light" panose="020B0204020104020204" pitchFamily="34" charset="0"/>
          </a:endParaRPr>
        </a:p>
      </dsp:txBody>
      <dsp:txXfrm>
        <a:off x="4538861" y="867210"/>
        <a:ext cx="4957555" cy="1074301"/>
      </dsp:txXfrm>
    </dsp:sp>
    <dsp:sp modelId="{693E8E18-4BD7-46BE-82F7-0D6CC33C8A29}">
      <dsp:nvSpPr>
        <dsp:cNvPr id="0" name=""/>
        <dsp:cNvSpPr/>
      </dsp:nvSpPr>
      <dsp:spPr>
        <a:xfrm>
          <a:off x="3423091" y="2495714"/>
          <a:ext cx="1109702" cy="1109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4341D-4370-4E5E-8DCA-F357C540B403}">
      <dsp:nvSpPr>
        <dsp:cNvPr id="0" name=""/>
        <dsp:cNvSpPr/>
      </dsp:nvSpPr>
      <dsp:spPr>
        <a:xfrm>
          <a:off x="4619623" y="2538660"/>
          <a:ext cx="3181356" cy="107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s-ES" sz="3200" kern="1200" dirty="0">
              <a:latin typeface="Abadi Extra Light" panose="020B0204020104020204" pitchFamily="34" charset="0"/>
            </a:rPr>
            <a:t>Container </a:t>
          </a:r>
          <a:r>
            <a:rPr lang="es-ES" sz="3200" kern="1200" dirty="0" err="1">
              <a:latin typeface="Abadi Extra Light" panose="020B0204020104020204" pitchFamily="34" charset="0"/>
            </a:rPr>
            <a:t>image</a:t>
          </a:r>
          <a:endParaRPr lang="en-US" sz="3200" kern="1200" dirty="0">
            <a:latin typeface="Abadi Extra Light" panose="020B0204020104020204" pitchFamily="34" charset="0"/>
          </a:endParaRPr>
        </a:p>
      </dsp:txBody>
      <dsp:txXfrm>
        <a:off x="4619623" y="2538660"/>
        <a:ext cx="3181356" cy="1074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13/10/2021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6388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Demo de continuo</a:t>
            </a:r>
            <a:endParaRPr lang="en-US" dirty="0"/>
          </a:p>
          <a:p>
            <a:r>
              <a:rPr lang="en-US" dirty="0" err="1"/>
              <a:t>Metemos</a:t>
            </a:r>
            <a:r>
              <a:rPr lang="en-US" dirty="0"/>
              <a:t> </a:t>
            </a:r>
            <a:r>
              <a:rPr lang="en-US" dirty="0" err="1"/>
              <a:t>salida</a:t>
            </a:r>
            <a:r>
              <a:rPr lang="en-US" dirty="0"/>
              <a:t> y </a:t>
            </a:r>
            <a:r>
              <a:rPr lang="en-US" dirty="0" err="1"/>
              <a:t>errores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95743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Tips</a:t>
            </a:r>
            <a:r>
              <a:rPr lang="es-ES" dirty="0"/>
              <a:t>: 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on</a:t>
            </a:r>
            <a:endParaRPr lang="es-E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4382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Comentar el límite de 5 </a:t>
            </a:r>
            <a:r>
              <a:rPr lang="es-ES" dirty="0" err="1"/>
              <a:t>mins</a:t>
            </a:r>
            <a:r>
              <a:rPr lang="es-ES" dirty="0"/>
              <a:t>, ampliable a 10, de las funciones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73951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sourcing</a:t>
            </a:r>
            <a:endParaRPr lang="es-ES" dirty="0"/>
          </a:p>
          <a:p>
            <a:r>
              <a:rPr lang="es-ES" dirty="0" err="1"/>
              <a:t>Activities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be </a:t>
            </a:r>
            <a:r>
              <a:rPr lang="es-ES" dirty="0" err="1"/>
              <a:t>reentrant</a:t>
            </a:r>
            <a:endParaRPr lang="es-ES" dirty="0"/>
          </a:p>
          <a:p>
            <a:r>
              <a:rPr lang="en-US" dirty="0"/>
              <a:t>https://docs.microsoft.com/en-us/azure/azure-functions/durable/durable-functions-code-constraints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8152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Demo de Durable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9034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4135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8142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16585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715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https://docs.microsoft.com/en-us/azure/architecture/best-practices/background-jobs</a:t>
            </a:r>
          </a:p>
          <a:p>
            <a:endParaRPr lang="en-US" dirty="0"/>
          </a:p>
          <a:p>
            <a:r>
              <a:rPr lang="en-US" dirty="0"/>
              <a:t>CPU-intensive jobs. </a:t>
            </a:r>
            <a:r>
              <a:rPr lang="en-US" dirty="0" err="1"/>
              <a:t>Calculos</a:t>
            </a:r>
            <a:r>
              <a:rPr lang="en-US" dirty="0"/>
              <a:t> </a:t>
            </a:r>
            <a:r>
              <a:rPr lang="en-US" dirty="0" err="1"/>
              <a:t>matemáticos</a:t>
            </a:r>
            <a:endParaRPr lang="en-US" dirty="0"/>
          </a:p>
          <a:p>
            <a:r>
              <a:rPr lang="en-US" dirty="0"/>
              <a:t>I/O-intensive jobs. </a:t>
            </a:r>
            <a:r>
              <a:rPr lang="en-US" dirty="0" err="1"/>
              <a:t>Sacar</a:t>
            </a:r>
            <a:r>
              <a:rPr lang="en-US" dirty="0"/>
              <a:t> thumbnails de </a:t>
            </a:r>
            <a:r>
              <a:rPr lang="en-US" dirty="0" err="1"/>
              <a:t>imágenes</a:t>
            </a:r>
            <a:endParaRPr lang="en-US" dirty="0"/>
          </a:p>
          <a:p>
            <a:r>
              <a:rPr lang="en-US" dirty="0"/>
              <a:t>Batch jobs, such as nightly data updates or scheduled processing. Mandar mails a </a:t>
            </a:r>
            <a:r>
              <a:rPr lang="en-US" dirty="0" err="1"/>
              <a:t>todos</a:t>
            </a:r>
            <a:r>
              <a:rPr lang="en-US" dirty="0"/>
              <a:t> los que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pedido</a:t>
            </a:r>
            <a:r>
              <a:rPr lang="en-US" dirty="0"/>
              <a:t> hoy</a:t>
            </a:r>
          </a:p>
          <a:p>
            <a:r>
              <a:rPr lang="en-US" dirty="0"/>
              <a:t>Long-running workflows: provision de </a:t>
            </a:r>
            <a:r>
              <a:rPr lang="en-US" dirty="0" err="1"/>
              <a:t>sistemas</a:t>
            </a:r>
            <a:r>
              <a:rPr lang="en-US" dirty="0"/>
              <a:t>, gestion de </a:t>
            </a:r>
            <a:r>
              <a:rPr lang="en-US" dirty="0" err="1"/>
              <a:t>pedidos</a:t>
            </a:r>
            <a:endParaRPr lang="en-US" dirty="0"/>
          </a:p>
          <a:p>
            <a:r>
              <a:rPr lang="en-US" dirty="0"/>
              <a:t>Sensitive-data processing where the task is handed off to a more secure location for processing</a:t>
            </a:r>
            <a:endParaRPr lang="es-E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627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4671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2 titanes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2918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HPC: </a:t>
            </a:r>
            <a:r>
              <a:rPr lang="es-ES" dirty="0" err="1"/>
              <a:t>high</a:t>
            </a:r>
            <a:r>
              <a:rPr lang="es-ES" dirty="0"/>
              <a:t> performance </a:t>
            </a:r>
            <a:r>
              <a:rPr lang="es-ES" dirty="0" err="1"/>
              <a:t>computing</a:t>
            </a:r>
            <a:endParaRPr lang="es-ES" dirty="0"/>
          </a:p>
          <a:p>
            <a:r>
              <a:rPr lang="en-US" dirty="0"/>
              <a:t>https://docs.microsoft.com/en-us/azure/batch/batch-technical-overview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3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7916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423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7783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7544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0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276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5931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Ojo a lanzar </a:t>
            </a:r>
            <a:r>
              <a:rPr lang="es-ES" dirty="0" err="1"/>
              <a:t>threads</a:t>
            </a:r>
            <a:r>
              <a:rPr lang="es-ES" dirty="0"/>
              <a:t> y agotar el </a:t>
            </a:r>
            <a:r>
              <a:rPr lang="es-ES" dirty="0" err="1"/>
              <a:t>thread</a:t>
            </a:r>
            <a:r>
              <a:rPr lang="es-ES" dirty="0"/>
              <a:t> pool. Hay q dejar de hacer esas barbaridades.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8406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Demo de </a:t>
            </a:r>
            <a:r>
              <a:rPr lang="es-ES" dirty="0" err="1"/>
              <a:t>hosted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705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Preparado para tareas en </a:t>
            </a:r>
            <a:r>
              <a:rPr lang="es-ES" dirty="0" err="1"/>
              <a:t>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6540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730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13/10/2021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13/10/2021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13/10/2021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13/10/2021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40" y="4661065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08AB0EA-68EF-47F3-86CE-D045EC29F68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05" y="4208879"/>
            <a:ext cx="2435357" cy="1219202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F9AE776F-5CD4-47DF-AEFC-0BB78A21917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73" y="4684723"/>
            <a:ext cx="2242690" cy="4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13/10/2021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X_I6Qs-PA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azure/batch/batch-apis-tools" TargetMode="Externa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393618"/>
            <a:ext cx="5604222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6600" b="1" dirty="0">
                <a:solidFill>
                  <a:schemeClr val="bg1"/>
                </a:solidFill>
                <a:latin typeface="Helvetica"/>
                <a:cs typeface="Helvetica"/>
              </a:rPr>
              <a:t>Long running</a:t>
            </a:r>
          </a:p>
          <a:p>
            <a:pPr>
              <a:defRPr/>
            </a:pPr>
            <a:r>
              <a:rPr lang="es-ES" sz="6600" b="1" dirty="0" err="1">
                <a:solidFill>
                  <a:schemeClr val="bg1"/>
                </a:solidFill>
                <a:latin typeface="Helvetica"/>
                <a:ea typeface="+mn-ea"/>
                <a:cs typeface="Helvetica"/>
              </a:rPr>
              <a:t>Tasks</a:t>
            </a:r>
            <a:r>
              <a:rPr lang="es-ES" sz="6600" b="1" dirty="0">
                <a:solidFill>
                  <a:schemeClr val="bg1"/>
                </a:solidFill>
                <a:latin typeface="Helvetica"/>
                <a:ea typeface="+mn-ea"/>
                <a:cs typeface="Helvetica"/>
              </a:rPr>
              <a:t> in Azure</a:t>
            </a:r>
            <a:endParaRPr lang="en-US" dirty="0" err="1">
              <a:solidFill>
                <a:schemeClr val="bg1"/>
              </a:solidFill>
              <a:ea typeface="+mn-ea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3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10/10/2021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bg1"/>
                </a:solidFill>
                <a:latin typeface="Helvetica"/>
                <a:cs typeface="Helvetica"/>
              </a:rPr>
              <a:t>Sergio Navarro Pino</a:t>
            </a:r>
            <a:endParaRPr lang="es-E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1600" i="1" dirty="0" err="1">
                <a:solidFill>
                  <a:schemeClr val="bg1"/>
                </a:solidFill>
                <a:latin typeface="Helvetica"/>
                <a:cs typeface="Helvetica"/>
              </a:rPr>
              <a:t>Tech</a:t>
            </a:r>
            <a:r>
              <a:rPr lang="es-ES" sz="1600" i="1" dirty="0">
                <a:solidFill>
                  <a:schemeClr val="bg1"/>
                </a:solidFill>
                <a:latin typeface="Helvetica"/>
                <a:cs typeface="Helvetica"/>
              </a:rPr>
              <a:t> lead</a:t>
            </a:r>
            <a:endParaRPr kumimoji="0" lang="es-ES" sz="1600" b="0" i="1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355011" y="6074261"/>
            <a:ext cx="395505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schemeClr val="bg1"/>
                </a:solidFill>
                <a:latin typeface="Helvetica"/>
                <a:cs typeface="Helvetica"/>
              </a:rPr>
              <a:t>@snavarropino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Opportunity</a:t>
            </a:r>
            <a:r>
              <a:rPr lang="es-ES" dirty="0"/>
              <a:t> </a:t>
            </a:r>
            <a:r>
              <a:rPr lang="es-ES" dirty="0" err="1"/>
              <a:t>solutions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15CDD0-7480-4780-8E0F-7F8F41A34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70693"/>
              </p:ext>
            </p:extLst>
          </p:nvPr>
        </p:nvGraphicFramePr>
        <p:xfrm>
          <a:off x="409575" y="1487488"/>
          <a:ext cx="96774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842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sz="3600" dirty="0"/>
              <a:t>ASP.NET Core </a:t>
            </a:r>
            <a:r>
              <a:rPr lang="es-ES" sz="3600" dirty="0" err="1"/>
              <a:t>Hosted</a:t>
            </a:r>
            <a:r>
              <a:rPr lang="es-ES" sz="3600" dirty="0"/>
              <a:t> </a:t>
            </a:r>
            <a:r>
              <a:rPr lang="es-ES" sz="3600" dirty="0" err="1"/>
              <a:t>Service</a:t>
            </a:r>
            <a:r>
              <a:rPr lang="es-ES" sz="3600" dirty="0"/>
              <a:t> </a:t>
            </a:r>
            <a:endParaRPr lang="en-US" sz="3600" dirty="0"/>
          </a:p>
        </p:txBody>
      </p:sp>
      <p:pic>
        <p:nvPicPr>
          <p:cNvPr id="7" name="Content Placeholder 6" descr="White puzzle with one red piece">
            <a:extLst>
              <a:ext uri="{FF2B5EF4-FFF2-40B4-BE49-F238E27FC236}">
                <a16:creationId xmlns:a16="http://schemas.microsoft.com/office/drawing/2014/main" id="{1E112865-4BD4-47D9-B7AC-584238B3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15468"/>
            <a:ext cx="4945591" cy="27818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FE545-A80A-4A6B-8C58-0400354602F4}"/>
              </a:ext>
            </a:extLst>
          </p:cNvPr>
          <p:cNvSpPr txBox="1"/>
          <p:nvPr/>
        </p:nvSpPr>
        <p:spPr>
          <a:xfrm>
            <a:off x="5753099" y="2014756"/>
            <a:ext cx="60674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Client &amp; worker are coupled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Run in every instance. Take in account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Use same hardware, take care of users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Is not an Azure Solution, but a C# one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Tasks are stopped in deployments</a:t>
            </a:r>
          </a:p>
        </p:txBody>
      </p:sp>
    </p:spTree>
    <p:extLst>
      <p:ext uri="{BB962C8B-B14F-4D97-AF65-F5344CB8AC3E}">
        <p14:creationId xmlns:p14="http://schemas.microsoft.com/office/powerpoint/2010/main" val="403728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sz="3600" dirty="0" err="1"/>
              <a:t>Hangfire</a:t>
            </a:r>
            <a:r>
              <a:rPr lang="es-ES" sz="3600" dirty="0"/>
              <a:t> </a:t>
            </a:r>
            <a:endParaRPr lang="en-US" sz="3600" dirty="0"/>
          </a:p>
        </p:txBody>
      </p:sp>
      <p:pic>
        <p:nvPicPr>
          <p:cNvPr id="7" name="Content Placeholder 6" descr="White puzzle with one red piece">
            <a:extLst>
              <a:ext uri="{FF2B5EF4-FFF2-40B4-BE49-F238E27FC236}">
                <a16:creationId xmlns:a16="http://schemas.microsoft.com/office/drawing/2014/main" id="{1E112865-4BD4-47D9-B7AC-584238B3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15468"/>
            <a:ext cx="4945591" cy="27818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FE545-A80A-4A6B-8C58-0400354602F4}"/>
              </a:ext>
            </a:extLst>
          </p:cNvPr>
          <p:cNvSpPr txBox="1"/>
          <p:nvPr/>
        </p:nvSpPr>
        <p:spPr>
          <a:xfrm>
            <a:off x="5686424" y="2481481"/>
            <a:ext cx="60674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Client &amp; worker can be hosted in different applications. Still coupled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Is not an Azure Solution, but a C# one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Tasks are stopped in deployments</a:t>
            </a:r>
          </a:p>
        </p:txBody>
      </p:sp>
    </p:spTree>
    <p:extLst>
      <p:ext uri="{BB962C8B-B14F-4D97-AF65-F5344CB8AC3E}">
        <p14:creationId xmlns:p14="http://schemas.microsoft.com/office/powerpoint/2010/main" val="29561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App </a:t>
            </a:r>
            <a:r>
              <a:rPr lang="es-ES" dirty="0" err="1"/>
              <a:t>Service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15CDD0-7480-4780-8E0F-7F8F41A34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952309"/>
              </p:ext>
            </p:extLst>
          </p:nvPr>
        </p:nvGraphicFramePr>
        <p:xfrm>
          <a:off x="409575" y="1487488"/>
          <a:ext cx="96774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6169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App </a:t>
            </a:r>
            <a:r>
              <a:rPr lang="es-ES" dirty="0" err="1"/>
              <a:t>Service</a:t>
            </a:r>
            <a:r>
              <a:rPr lang="es-ES" dirty="0"/>
              <a:t>: Web </a:t>
            </a:r>
            <a:r>
              <a:rPr lang="es-ES" dirty="0" err="1"/>
              <a:t>jobs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C87A6-B326-4F10-9722-25010E34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409472"/>
            <a:ext cx="9154803" cy="3258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69932-21BA-43F3-A268-88D4559C6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469" y="2785893"/>
            <a:ext cx="3086531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Message</a:t>
            </a:r>
            <a:r>
              <a:rPr lang="es-ES" dirty="0"/>
              <a:t> </a:t>
            </a:r>
            <a:r>
              <a:rPr lang="es-ES" dirty="0" err="1"/>
              <a:t>queue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pattern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92F7C9C-0529-4F5B-BE71-79036F852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023206"/>
              </p:ext>
            </p:extLst>
          </p:nvPr>
        </p:nvGraphicFramePr>
        <p:xfrm>
          <a:off x="2109788" y="2084388"/>
          <a:ext cx="755332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3" imgW="7553160" imgH="3429000" progId="Paint.Picture">
                  <p:embed/>
                </p:oleObj>
              </mc:Choice>
              <mc:Fallback>
                <p:oleObj name="Imagen de mapa de bits" r:id="rId3" imgW="7553160" imgH="3429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92F7C9C-0529-4F5B-BE71-79036F852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9788" y="2084388"/>
                        <a:ext cx="7553325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186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Message</a:t>
            </a:r>
            <a:r>
              <a:rPr lang="es-ES" dirty="0"/>
              <a:t> </a:t>
            </a:r>
            <a:r>
              <a:rPr lang="es-ES" dirty="0" err="1"/>
              <a:t>queue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pattern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7B591-4D19-439D-B653-52AEC52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2" y="2538240"/>
            <a:ext cx="3591426" cy="246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95EB7-87CB-4885-940D-2063DDC6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1218717"/>
            <a:ext cx="6915780" cy="47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2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/>
              <a:t>Azure App </a:t>
            </a:r>
            <a:r>
              <a:rPr lang="es-ES" dirty="0" err="1"/>
              <a:t>Service</a:t>
            </a:r>
            <a:r>
              <a:rPr lang="es-ES" dirty="0"/>
              <a:t>: Web </a:t>
            </a:r>
            <a:r>
              <a:rPr lang="es-ES" dirty="0" err="1"/>
              <a:t>jobs</a:t>
            </a:r>
            <a:endParaRPr lang="en-US" sz="3600" dirty="0"/>
          </a:p>
        </p:txBody>
      </p:sp>
      <p:pic>
        <p:nvPicPr>
          <p:cNvPr id="7" name="Content Placeholder 6" descr="White puzzle with one red piece">
            <a:extLst>
              <a:ext uri="{FF2B5EF4-FFF2-40B4-BE49-F238E27FC236}">
                <a16:creationId xmlns:a16="http://schemas.microsoft.com/office/drawing/2014/main" id="{1E112865-4BD4-47D9-B7AC-584238B3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15468"/>
            <a:ext cx="4945591" cy="27818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FE545-A80A-4A6B-8C58-0400354602F4}"/>
              </a:ext>
            </a:extLst>
          </p:cNvPr>
          <p:cNvSpPr txBox="1"/>
          <p:nvPr/>
        </p:nvSpPr>
        <p:spPr>
          <a:xfrm>
            <a:off x="5734049" y="1289521"/>
            <a:ext cx="60674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Abadi Extra Light" panose="020B0204020104020204" pitchFamily="34" charset="0"/>
              </a:rPr>
              <a:t>Client &amp; worker are decoupled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4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Abadi Extra Light" panose="020B0204020104020204" pitchFamily="34" charset="0"/>
              </a:rPr>
              <a:t>Lots of triggers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4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Abadi Extra Light" panose="020B0204020104020204" pitchFamily="34" charset="0"/>
              </a:rPr>
              <a:t>Run in every instance or in a single one. Triggers can help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4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Abadi Extra Light" panose="020B0204020104020204" pitchFamily="34" charset="0"/>
              </a:rPr>
              <a:t>Use same hardware, take care of users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4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Abadi Extra Light" panose="020B0204020104020204" pitchFamily="34" charset="0"/>
              </a:rPr>
              <a:t>Tasks are stopped in deployments =&gt; reentrancy</a:t>
            </a:r>
          </a:p>
        </p:txBody>
      </p:sp>
    </p:spTree>
    <p:extLst>
      <p:ext uri="{BB962C8B-B14F-4D97-AF65-F5344CB8AC3E}">
        <p14:creationId xmlns:p14="http://schemas.microsoft.com/office/powerpoint/2010/main" val="2502911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Serverless</a:t>
            </a:r>
            <a:r>
              <a:rPr lang="es-ES" dirty="0"/>
              <a:t> </a:t>
            </a:r>
            <a:r>
              <a:rPr lang="es-ES" dirty="0" err="1"/>
              <a:t>everywhere</a:t>
            </a:r>
            <a:r>
              <a:rPr lang="es-ES" dirty="0"/>
              <a:t>!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15CDD0-7480-4780-8E0F-7F8F41A34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5129612"/>
              </p:ext>
            </p:extLst>
          </p:nvPr>
        </p:nvGraphicFramePr>
        <p:xfrm>
          <a:off x="409575" y="1487488"/>
          <a:ext cx="96774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5879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Durable </a:t>
            </a:r>
            <a:r>
              <a:rPr lang="es-ES" dirty="0" err="1"/>
              <a:t>functions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DC4DF-1445-4654-AF15-29A20319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83" y="2009577"/>
            <a:ext cx="9192908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5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16A63A1-D445-4358-B427-A9EEF6A4C50C}"/>
              </a:ext>
            </a:extLst>
          </p:cNvPr>
          <p:cNvSpPr txBox="1"/>
          <p:nvPr/>
        </p:nvSpPr>
        <p:spPr>
          <a:xfrm>
            <a:off x="0" y="6436041"/>
            <a:ext cx="16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@snavarropino</a:t>
            </a:r>
          </a:p>
        </p:txBody>
      </p:sp>
    </p:spTree>
    <p:extLst>
      <p:ext uri="{BB962C8B-B14F-4D97-AF65-F5344CB8AC3E}">
        <p14:creationId xmlns:p14="http://schemas.microsoft.com/office/powerpoint/2010/main" val="53195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Durable </a:t>
            </a:r>
            <a:r>
              <a:rPr lang="es-ES" dirty="0" err="1"/>
              <a:t>functions</a:t>
            </a:r>
            <a:r>
              <a:rPr lang="es-ES" dirty="0"/>
              <a:t> </a:t>
            </a:r>
            <a:r>
              <a:rPr lang="es-ES" dirty="0" err="1"/>
              <a:t>patterns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A30A6-5AD4-41BE-BB77-1617FA140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62" y="1620570"/>
            <a:ext cx="8068801" cy="1600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D494B-12AB-48C6-AC4A-37349A8A3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12" y="1229937"/>
            <a:ext cx="3772426" cy="419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3E152-7521-4625-96E9-6638D32EF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12" y="3247999"/>
            <a:ext cx="3286584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D7007-3E88-4DCB-937A-F56C84318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962" y="3685433"/>
            <a:ext cx="575390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88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/>
              <a:t>Azure Durable </a:t>
            </a:r>
            <a:r>
              <a:rPr lang="es-ES" dirty="0" err="1"/>
              <a:t>Functions</a:t>
            </a:r>
            <a:endParaRPr lang="en-US" sz="3600" dirty="0"/>
          </a:p>
        </p:txBody>
      </p:sp>
      <p:pic>
        <p:nvPicPr>
          <p:cNvPr id="7" name="Content Placeholder 6" descr="White puzzle with one red piece">
            <a:extLst>
              <a:ext uri="{FF2B5EF4-FFF2-40B4-BE49-F238E27FC236}">
                <a16:creationId xmlns:a16="http://schemas.microsoft.com/office/drawing/2014/main" id="{1E112865-4BD4-47D9-B7AC-584238B3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15468"/>
            <a:ext cx="4945591" cy="27818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FE545-A80A-4A6B-8C58-0400354602F4}"/>
              </a:ext>
            </a:extLst>
          </p:cNvPr>
          <p:cNvSpPr txBox="1"/>
          <p:nvPr/>
        </p:nvSpPr>
        <p:spPr>
          <a:xfrm>
            <a:off x="5753099" y="1515468"/>
            <a:ext cx="606742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Azure functions 10 minutes limit!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Durable functions to the rescue, but each activity up to 10 minutes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Tasks are stopped in deployments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Sometimes quite complicated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2EF3A-03FA-4310-A29D-C253C5DC8D14}"/>
              </a:ext>
            </a:extLst>
          </p:cNvPr>
          <p:cNvSpPr txBox="1"/>
          <p:nvPr/>
        </p:nvSpPr>
        <p:spPr>
          <a:xfrm>
            <a:off x="5753099" y="5272313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adi Extra Light" panose="020B0204020104020204" pitchFamily="34" charset="0"/>
              </a:rPr>
              <a:t>@panicoenlaxbox</a:t>
            </a:r>
            <a:endParaRPr lang="en-US" dirty="0">
              <a:latin typeface="Abadi Extra Light" panose="020B0204020104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563C1"/>
                </a:solidFill>
                <a:latin typeface="Abadi Extra Light" panose="020B02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https://www.youtube.com/watch?v=EX_I6Qs-PAY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5655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Containers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15CDD0-7480-4780-8E0F-7F8F41A34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125483"/>
              </p:ext>
            </p:extLst>
          </p:nvPr>
        </p:nvGraphicFramePr>
        <p:xfrm>
          <a:off x="409575" y="1487488"/>
          <a:ext cx="96774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5202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FAB32-D439-4BF0-AC8B-05FF836D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165" y="284222"/>
            <a:ext cx="7803109" cy="58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30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  <a:r>
              <a:rPr lang="es-ES" dirty="0"/>
              <a:t> </a:t>
            </a:r>
            <a:r>
              <a:rPr lang="es-ES" dirty="0" err="1"/>
              <a:t>jobs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23D23-B85D-4300-90CF-A54D3657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69" y="1795178"/>
            <a:ext cx="4925112" cy="4067743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A0CA7C3-880F-429A-A677-AB20C4879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0" y="3022470"/>
            <a:ext cx="2076450" cy="15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0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 err="1"/>
              <a:t>Containers</a:t>
            </a:r>
            <a:endParaRPr lang="en-US" sz="3600" dirty="0"/>
          </a:p>
        </p:txBody>
      </p:sp>
      <p:pic>
        <p:nvPicPr>
          <p:cNvPr id="7" name="Content Placeholder 6" descr="White puzzle with one red piece">
            <a:extLst>
              <a:ext uri="{FF2B5EF4-FFF2-40B4-BE49-F238E27FC236}">
                <a16:creationId xmlns:a16="http://schemas.microsoft.com/office/drawing/2014/main" id="{1E112865-4BD4-47D9-B7AC-584238B3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15468"/>
            <a:ext cx="4945591" cy="27818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FE545-A80A-4A6B-8C58-0400354602F4}"/>
              </a:ext>
            </a:extLst>
          </p:cNvPr>
          <p:cNvSpPr txBox="1"/>
          <p:nvPr/>
        </p:nvSpPr>
        <p:spPr>
          <a:xfrm>
            <a:off x="5753099" y="1515468"/>
            <a:ext cx="60674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Any language!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Tasks are NOT stopped in deployments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9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&amp; </a:t>
            </a:r>
            <a:r>
              <a:rPr lang="es-ES" dirty="0" err="1"/>
              <a:t>Databricks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114A0-ADBE-4F32-B86B-E7EB2212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211" y="1555259"/>
            <a:ext cx="4224372" cy="4219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5346A-22EA-492B-BA33-A8431D869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73" y="1555259"/>
            <a:ext cx="4219897" cy="421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57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batch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15CDD0-7480-4780-8E0F-7F8F41A34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733537"/>
              </p:ext>
            </p:extLst>
          </p:nvPr>
        </p:nvGraphicFramePr>
        <p:xfrm>
          <a:off x="409575" y="1487488"/>
          <a:ext cx="96774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137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batch</a:t>
            </a:r>
            <a:endParaRPr lang="en-US" dirty="0"/>
          </a:p>
        </p:txBody>
      </p:sp>
      <p:pic>
        <p:nvPicPr>
          <p:cNvPr id="7" name="Content Placeholder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B4001E1-4785-485F-9D95-10C54AC2D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4" y="1506538"/>
            <a:ext cx="4672631" cy="43529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18ECF3-603E-4FAE-87C6-FE63302475CC}"/>
              </a:ext>
            </a:extLst>
          </p:cNvPr>
          <p:cNvSpPr txBox="1"/>
          <p:nvPr/>
        </p:nvSpPr>
        <p:spPr>
          <a:xfrm>
            <a:off x="5745956" y="1639371"/>
            <a:ext cx="61007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badi Extra Light" panose="020B0204020104020204" pitchFamily="34" charset="0"/>
              </a:rPr>
              <a:t>Key concepts:</a:t>
            </a:r>
          </a:p>
          <a:p>
            <a:endParaRPr lang="en-US" sz="1800" dirty="0">
              <a:latin typeface="Abadi Extra Light" panose="020B0204020104020204" pitchFamily="34" charset="0"/>
            </a:endParaRPr>
          </a:p>
          <a:p>
            <a:r>
              <a:rPr lang="en-US" sz="1800" dirty="0">
                <a:latin typeface="Abadi Extra Light" panose="020B0204020104020204" pitchFamily="34" charset="0"/>
              </a:rPr>
              <a:t>Pool: Set of virtual machines</a:t>
            </a:r>
          </a:p>
          <a:p>
            <a:r>
              <a:rPr lang="en-US" dirty="0">
                <a:latin typeface="Abadi Extra Light" panose="020B0204020104020204" pitchFamily="34" charset="0"/>
              </a:rPr>
              <a:t>Job: Set of tasks</a:t>
            </a:r>
          </a:p>
          <a:p>
            <a:r>
              <a:rPr lang="en-US" dirty="0">
                <a:latin typeface="Abadi Extra Light" panose="020B0204020104020204" pitchFamily="34" charset="0"/>
              </a:rPr>
              <a:t>Task:  An individual task to be executed in a pool node (VM)</a:t>
            </a:r>
          </a:p>
        </p:txBody>
      </p:sp>
    </p:spTree>
    <p:extLst>
      <p:ext uri="{BB962C8B-B14F-4D97-AF65-F5344CB8AC3E}">
        <p14:creationId xmlns:p14="http://schemas.microsoft.com/office/powerpoint/2010/main" val="4121109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batch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7ED5C-891D-4FDD-9449-C9381B0EA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58" y="1671373"/>
            <a:ext cx="3829584" cy="3781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860BCC-F1A9-4C56-8686-9B05188D7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8" y="1208446"/>
            <a:ext cx="3839111" cy="5906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732DFE-2B65-4D45-81F7-E90EAC343CF7}"/>
              </a:ext>
            </a:extLst>
          </p:cNvPr>
          <p:cNvSpPr txBox="1"/>
          <p:nvPr/>
        </p:nvSpPr>
        <p:spPr>
          <a:xfrm>
            <a:off x="5229225" y="3429000"/>
            <a:ext cx="6493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https://docs.microsoft.com/en-us/azure/batch/batch-apis-tools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245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Long running tasks</a:t>
            </a:r>
            <a:endParaRPr lang="en-US" dirty="0"/>
          </a:p>
        </p:txBody>
      </p:sp>
      <p:pic>
        <p:nvPicPr>
          <p:cNvPr id="14" name="Picture Placeholder 14">
            <a:extLst>
              <a:ext uri="{FF2B5EF4-FFF2-40B4-BE49-F238E27FC236}">
                <a16:creationId xmlns:a16="http://schemas.microsoft.com/office/drawing/2014/main" id="{3D20437F-7F18-4878-B667-5B9330BD5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1" b="12551"/>
          <a:stretch/>
        </p:blipFill>
        <p:spPr>
          <a:xfrm>
            <a:off x="942924" y="2124074"/>
            <a:ext cx="3040114" cy="3038475"/>
          </a:xfrm>
          <a:prstGeom prst="ellipse">
            <a:avLst/>
          </a:prstGeom>
        </p:spPr>
      </p:pic>
      <p:pic>
        <p:nvPicPr>
          <p:cNvPr id="15" name="Picture 14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2185CB22-665A-4519-AA40-8F37EE3EE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98" y="5162549"/>
            <a:ext cx="2459523" cy="992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213AF8-97BD-4EBB-A9C8-449B4E0F00CA}"/>
              </a:ext>
            </a:extLst>
          </p:cNvPr>
          <p:cNvSpPr txBox="1"/>
          <p:nvPr/>
        </p:nvSpPr>
        <p:spPr>
          <a:xfrm>
            <a:off x="5148314" y="2304483"/>
            <a:ext cx="61007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 err="1">
                <a:latin typeface="Abadi Extra Light" panose="020B0204020104020204" pitchFamily="34" charset="0"/>
              </a:rPr>
              <a:t>Tech</a:t>
            </a:r>
            <a:r>
              <a:rPr lang="es-ES" sz="2800" dirty="0">
                <a:latin typeface="Abadi Extra Light" panose="020B0204020104020204" pitchFamily="34" charset="0"/>
              </a:rPr>
              <a:t> Lead @AnalyticAlways</a:t>
            </a:r>
          </a:p>
          <a:p>
            <a:endParaRPr lang="es-ES" sz="2800" dirty="0">
              <a:latin typeface="Abadi Extra Light" panose="020B0204020104020204" pitchFamily="34" charset="0"/>
            </a:endParaRPr>
          </a:p>
          <a:p>
            <a:r>
              <a:rPr lang="es-ES" sz="2800" dirty="0" err="1">
                <a:latin typeface="Abadi Extra Light" panose="020B0204020104020204" pitchFamily="34" charset="0"/>
              </a:rPr>
              <a:t>Father</a:t>
            </a:r>
            <a:r>
              <a:rPr lang="es-ES" sz="2800" dirty="0">
                <a:latin typeface="Abadi Extra Light" panose="020B0204020104020204" pitchFamily="34" charset="0"/>
              </a:rPr>
              <a:t> </a:t>
            </a:r>
            <a:r>
              <a:rPr lang="es-ES" sz="2800" dirty="0" err="1">
                <a:latin typeface="Abadi Extra Light" panose="020B0204020104020204" pitchFamily="34" charset="0"/>
              </a:rPr>
              <a:t>of</a:t>
            </a:r>
            <a:r>
              <a:rPr lang="es-ES" sz="2800" dirty="0">
                <a:latin typeface="Abadi Extra Light" panose="020B0204020104020204" pitchFamily="34" charset="0"/>
              </a:rPr>
              <a:t> </a:t>
            </a:r>
            <a:r>
              <a:rPr lang="es-ES" sz="2800" dirty="0" err="1">
                <a:latin typeface="Abadi Extra Light" panose="020B0204020104020204" pitchFamily="34" charset="0"/>
              </a:rPr>
              <a:t>two</a:t>
            </a:r>
            <a:r>
              <a:rPr lang="es-ES" sz="2800" dirty="0">
                <a:latin typeface="Abadi Extra Light" panose="020B0204020104020204" pitchFamily="34" charset="0"/>
              </a:rPr>
              <a:t> &amp; </a:t>
            </a:r>
            <a:r>
              <a:rPr lang="es-ES" sz="2800" dirty="0" err="1">
                <a:latin typeface="Abadi Extra Light" panose="020B0204020104020204" pitchFamily="34" charset="0"/>
              </a:rPr>
              <a:t>Developer</a:t>
            </a:r>
            <a:r>
              <a:rPr lang="es-ES" sz="2800" dirty="0">
                <a:latin typeface="Abadi Extra Light" panose="020B0204020104020204" pitchFamily="34" charset="0"/>
              </a:rPr>
              <a:t> &amp; DevOps fan</a:t>
            </a:r>
          </a:p>
          <a:p>
            <a:endParaRPr lang="es-ES" sz="2800" dirty="0">
              <a:latin typeface="Abadi Extra Light" panose="020B0204020104020204" pitchFamily="34" charset="0"/>
            </a:endParaRPr>
          </a:p>
          <a:p>
            <a:r>
              <a:rPr lang="es-ES" sz="2800" dirty="0" err="1">
                <a:latin typeface="Abadi Extra Light" panose="020B0204020104020204" pitchFamily="34" charset="0"/>
              </a:rPr>
              <a:t>Developer</a:t>
            </a:r>
            <a:r>
              <a:rPr lang="es-ES" sz="2800" dirty="0">
                <a:latin typeface="Abadi Extra Light" panose="020B0204020104020204" pitchFamily="34" charset="0"/>
              </a:rPr>
              <a:t> Technologies MVP</a:t>
            </a:r>
          </a:p>
          <a:p>
            <a:endParaRPr lang="es-ES" sz="2800" dirty="0">
              <a:latin typeface="Abadi Extra Light" panose="020B0204020104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70ABE8C7-279C-4087-AD4B-0A97F63AEDA8}"/>
              </a:ext>
            </a:extLst>
          </p:cNvPr>
          <p:cNvSpPr txBox="1">
            <a:spLocks/>
          </p:cNvSpPr>
          <p:nvPr/>
        </p:nvSpPr>
        <p:spPr>
          <a:xfrm>
            <a:off x="1233219" y="5439246"/>
            <a:ext cx="2459523" cy="7156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@</a:t>
            </a:r>
            <a:r>
              <a:rPr lang="es-ES" dirty="0">
                <a:latin typeface="Abadi Extra Light" panose="020B0204020104020204" pitchFamily="34" charset="0"/>
              </a:rPr>
              <a:t>snavarropino</a:t>
            </a:r>
          </a:p>
        </p:txBody>
      </p:sp>
    </p:spTree>
    <p:extLst>
      <p:ext uri="{BB962C8B-B14F-4D97-AF65-F5344CB8AC3E}">
        <p14:creationId xmlns:p14="http://schemas.microsoft.com/office/powerpoint/2010/main" val="3055023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batch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73E27-BF73-4B22-89DF-DF1D45BC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298053"/>
            <a:ext cx="10858500" cy="50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6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/>
              <a:t>Azure </a:t>
            </a:r>
            <a:r>
              <a:rPr lang="es-ES" dirty="0" err="1"/>
              <a:t>batch</a:t>
            </a:r>
            <a:endParaRPr lang="en-US" sz="3600" dirty="0"/>
          </a:p>
        </p:txBody>
      </p:sp>
      <p:pic>
        <p:nvPicPr>
          <p:cNvPr id="7" name="Content Placeholder 6" descr="White puzzle with one red piece">
            <a:extLst>
              <a:ext uri="{FF2B5EF4-FFF2-40B4-BE49-F238E27FC236}">
                <a16:creationId xmlns:a16="http://schemas.microsoft.com/office/drawing/2014/main" id="{1E112865-4BD4-47D9-B7AC-584238B3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15468"/>
            <a:ext cx="4945591" cy="27818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FE545-A80A-4A6B-8C58-0400354602F4}"/>
              </a:ext>
            </a:extLst>
          </p:cNvPr>
          <p:cNvSpPr txBox="1"/>
          <p:nvPr/>
        </p:nvSpPr>
        <p:spPr>
          <a:xfrm>
            <a:off x="5619749" y="1356196"/>
            <a:ext cx="606742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You pay for Storage &amp; Virtual Machines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Low priority VM can be used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Take in account VM start time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Any language or stack.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badi Extra Light" panose="020B02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badi Extra Light" panose="020B0204020104020204" pitchFamily="34" charset="0"/>
              </a:rPr>
              <a:t>Job is not stopped when you deploy</a:t>
            </a:r>
          </a:p>
        </p:txBody>
      </p:sp>
    </p:spTree>
    <p:extLst>
      <p:ext uri="{BB962C8B-B14F-4D97-AF65-F5344CB8AC3E}">
        <p14:creationId xmlns:p14="http://schemas.microsoft.com/office/powerpoint/2010/main" val="219015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16A63A1-D445-4358-B427-A9EEF6A4C50C}"/>
              </a:ext>
            </a:extLst>
          </p:cNvPr>
          <p:cNvSpPr txBox="1"/>
          <p:nvPr/>
        </p:nvSpPr>
        <p:spPr>
          <a:xfrm>
            <a:off x="0" y="6436041"/>
            <a:ext cx="16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@snavarropino</a:t>
            </a:r>
          </a:p>
        </p:txBody>
      </p:sp>
    </p:spTree>
    <p:extLst>
      <p:ext uri="{BB962C8B-B14F-4D97-AF65-F5344CB8AC3E}">
        <p14:creationId xmlns:p14="http://schemas.microsoft.com/office/powerpoint/2010/main" val="398532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Thank´s</a:t>
            </a:r>
            <a:endParaRPr kumimoji="0" lang="en-US" sz="72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Long running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32C1-CA0F-4255-932B-F4236B63D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>
                <a:latin typeface="Abadi Extra Light" panose="020B0204020104020204" pitchFamily="34" charset="0"/>
              </a:rPr>
              <a:t>That</a:t>
            </a:r>
            <a:r>
              <a:rPr lang="es-ES" dirty="0">
                <a:latin typeface="Abadi Extra Light" panose="020B0204020104020204" pitchFamily="34" charset="0"/>
              </a:rPr>
              <a:t> </a:t>
            </a:r>
            <a:r>
              <a:rPr lang="es-ES" dirty="0" err="1">
                <a:latin typeface="Abadi Extra Light" panose="020B0204020104020204" pitchFamily="34" charset="0"/>
              </a:rPr>
              <a:t>kind</a:t>
            </a:r>
            <a:r>
              <a:rPr lang="es-ES" dirty="0">
                <a:latin typeface="Abadi Extra Light" panose="020B0204020104020204" pitchFamily="34" charset="0"/>
              </a:rPr>
              <a:t> </a:t>
            </a:r>
            <a:r>
              <a:rPr lang="es-ES" dirty="0" err="1">
                <a:latin typeface="Abadi Extra Light" panose="020B0204020104020204" pitchFamily="34" charset="0"/>
              </a:rPr>
              <a:t>of</a:t>
            </a:r>
            <a:r>
              <a:rPr lang="es-ES" dirty="0">
                <a:latin typeface="Abadi Extra Light" panose="020B0204020104020204" pitchFamily="34" charset="0"/>
              </a:rPr>
              <a:t> </a:t>
            </a:r>
            <a:r>
              <a:rPr lang="es-ES" dirty="0" err="1">
                <a:latin typeface="Abadi Extra Light" panose="020B0204020104020204" pitchFamily="34" charset="0"/>
              </a:rPr>
              <a:t>task</a:t>
            </a:r>
            <a:r>
              <a:rPr lang="es-ES" dirty="0">
                <a:latin typeface="Abadi Extra Light" panose="020B0204020104020204" pitchFamily="34" charset="0"/>
              </a:rPr>
              <a:t> </a:t>
            </a:r>
            <a:r>
              <a:rPr lang="es-ES" dirty="0" err="1">
                <a:latin typeface="Abadi Extra Light" panose="020B0204020104020204" pitchFamily="34" charset="0"/>
              </a:rPr>
              <a:t>that</a:t>
            </a:r>
            <a:r>
              <a:rPr lang="es-ES" dirty="0">
                <a:latin typeface="Abadi Extra Light" panose="020B0204020104020204" pitchFamily="34" charset="0"/>
              </a:rPr>
              <a:t> </a:t>
            </a:r>
            <a:r>
              <a:rPr lang="es-ES" dirty="0" err="1">
                <a:latin typeface="Abadi Extra Light" panose="020B0204020104020204" pitchFamily="34" charset="0"/>
              </a:rPr>
              <a:t>lasts</a:t>
            </a:r>
            <a:r>
              <a:rPr lang="es-ES" dirty="0">
                <a:latin typeface="Abadi Extra Light" panose="020B0204020104020204" pitchFamily="34" charset="0"/>
              </a:rPr>
              <a:t> more </a:t>
            </a:r>
            <a:r>
              <a:rPr lang="es-ES" dirty="0" err="1">
                <a:latin typeface="Abadi Extra Light" panose="020B0204020104020204" pitchFamily="34" charset="0"/>
              </a:rPr>
              <a:t>than</a:t>
            </a:r>
            <a:r>
              <a:rPr lang="es-ES" dirty="0">
                <a:latin typeface="Abadi Extra Light" panose="020B0204020104020204" pitchFamily="34" charset="0"/>
              </a:rPr>
              <a:t> </a:t>
            </a:r>
            <a:r>
              <a:rPr lang="es-ES" dirty="0" err="1">
                <a:latin typeface="Abadi Extra Light" panose="020B0204020104020204" pitchFamily="34" charset="0"/>
              </a:rPr>
              <a:t>the</a:t>
            </a:r>
            <a:r>
              <a:rPr lang="es-ES" dirty="0">
                <a:latin typeface="Abadi Extra Light" panose="020B0204020104020204" pitchFamily="34" charset="0"/>
              </a:rPr>
              <a:t> time a </a:t>
            </a:r>
            <a:r>
              <a:rPr lang="es-ES" dirty="0" err="1">
                <a:latin typeface="Abadi Extra Light" panose="020B0204020104020204" pitchFamily="34" charset="0"/>
              </a:rPr>
              <a:t>user</a:t>
            </a:r>
            <a:r>
              <a:rPr lang="es-ES" dirty="0">
                <a:latin typeface="Abadi Extra Light" panose="020B0204020104020204" pitchFamily="34" charset="0"/>
              </a:rPr>
              <a:t> </a:t>
            </a:r>
            <a:r>
              <a:rPr lang="es-ES" dirty="0" err="1">
                <a:latin typeface="Abadi Extra Light" panose="020B0204020104020204" pitchFamily="34" charset="0"/>
              </a:rPr>
              <a:t>can’t</a:t>
            </a:r>
            <a:r>
              <a:rPr lang="es-ES" dirty="0">
                <a:latin typeface="Abadi Extra Light" panose="020B0204020104020204" pitchFamily="34" charset="0"/>
              </a:rPr>
              <a:t> </a:t>
            </a:r>
            <a:r>
              <a:rPr lang="es-ES" dirty="0" err="1">
                <a:latin typeface="Abadi Extra Light" panose="020B0204020104020204" pitchFamily="34" charset="0"/>
              </a:rPr>
              <a:t>wait</a:t>
            </a:r>
            <a:r>
              <a:rPr lang="es-ES" dirty="0">
                <a:latin typeface="Abadi Extra Light" panose="020B0204020104020204" pitchFamily="34" charset="0"/>
              </a:rPr>
              <a:t> </a:t>
            </a:r>
            <a:r>
              <a:rPr lang="es-ES" dirty="0" err="1">
                <a:latin typeface="Abadi Extra Light" panose="020B0204020104020204" pitchFamily="34" charset="0"/>
              </a:rPr>
              <a:t>for</a:t>
            </a:r>
            <a:r>
              <a:rPr lang="es-ES" dirty="0">
                <a:latin typeface="Abadi Extra Light" panose="020B0204020104020204" pitchFamily="34" charset="0"/>
              </a:rPr>
              <a:t> </a:t>
            </a:r>
            <a:r>
              <a:rPr lang="es-ES" dirty="0" err="1">
                <a:latin typeface="Abadi Extra Light" panose="020B0204020104020204" pitchFamily="34" charset="0"/>
              </a:rPr>
              <a:t>the</a:t>
            </a:r>
            <a:r>
              <a:rPr lang="es-ES" dirty="0">
                <a:latin typeface="Abadi Extra Light" panose="020B0204020104020204" pitchFamily="34" charset="0"/>
              </a:rPr>
              <a:t> </a:t>
            </a:r>
            <a:r>
              <a:rPr lang="es-ES" dirty="0" err="1">
                <a:latin typeface="Abadi Extra Light" panose="020B0204020104020204" pitchFamily="34" charset="0"/>
              </a:rPr>
              <a:t>result</a:t>
            </a:r>
            <a:r>
              <a:rPr lang="es-ES" dirty="0">
                <a:latin typeface="Abadi Extra Light" panose="020B0204020104020204" pitchFamily="34" charset="0"/>
              </a:rPr>
              <a:t>. </a:t>
            </a:r>
          </a:p>
          <a:p>
            <a:pPr marL="0" indent="0">
              <a:buNone/>
            </a:pPr>
            <a:endParaRPr lang="es-ES" dirty="0">
              <a:latin typeface="Abadi Extra Light" panose="020B0204020104020204" pitchFamily="34" charset="0"/>
            </a:endParaRPr>
          </a:p>
          <a:p>
            <a:pPr lvl="1"/>
            <a:r>
              <a:rPr lang="es-ES" sz="2800" dirty="0">
                <a:latin typeface="Abadi Extra Light" panose="020B0204020104020204" pitchFamily="34" charset="0"/>
              </a:rPr>
              <a:t>30 </a:t>
            </a:r>
            <a:r>
              <a:rPr lang="es-ES" sz="2800" dirty="0" err="1">
                <a:latin typeface="Abadi Extra Light" panose="020B0204020104020204" pitchFamily="34" charset="0"/>
              </a:rPr>
              <a:t>secs</a:t>
            </a:r>
            <a:r>
              <a:rPr lang="es-ES" sz="2800" dirty="0">
                <a:latin typeface="Abadi Extra Light" panose="020B0204020104020204" pitchFamily="34" charset="0"/>
              </a:rPr>
              <a:t>?</a:t>
            </a:r>
          </a:p>
          <a:p>
            <a:pPr lvl="1"/>
            <a:r>
              <a:rPr lang="es-ES" sz="2800" dirty="0">
                <a:latin typeface="Abadi Extra Light" panose="020B0204020104020204" pitchFamily="34" charset="0"/>
              </a:rPr>
              <a:t>60 </a:t>
            </a:r>
            <a:r>
              <a:rPr lang="es-ES" sz="2800" dirty="0" err="1">
                <a:latin typeface="Abadi Extra Light" panose="020B0204020104020204" pitchFamily="34" charset="0"/>
              </a:rPr>
              <a:t>sec</a:t>
            </a:r>
            <a:r>
              <a:rPr lang="es-ES" sz="2800" dirty="0">
                <a:latin typeface="Abadi Extra Light" panose="020B0204020104020204" pitchFamily="34" charset="0"/>
              </a:rPr>
              <a:t>?</a:t>
            </a:r>
          </a:p>
          <a:p>
            <a:pPr lvl="1"/>
            <a:r>
              <a:rPr lang="es-ES" sz="2800" dirty="0">
                <a:latin typeface="Abadi Extra Light" panose="020B0204020104020204" pitchFamily="34" charset="0"/>
              </a:rPr>
              <a:t>1 </a:t>
            </a:r>
            <a:r>
              <a:rPr lang="es-ES" sz="2800" dirty="0" err="1">
                <a:latin typeface="Abadi Extra Light" panose="020B0204020104020204" pitchFamily="34" charset="0"/>
              </a:rPr>
              <a:t>hour</a:t>
            </a:r>
            <a:r>
              <a:rPr lang="es-ES" sz="2800" dirty="0">
                <a:latin typeface="Abadi Extra Light" panose="020B0204020104020204" pitchFamily="34" charset="0"/>
              </a:rPr>
              <a:t>?</a:t>
            </a:r>
          </a:p>
          <a:p>
            <a:pPr lvl="1"/>
            <a:r>
              <a:rPr lang="es-ES" sz="2800" dirty="0" err="1">
                <a:latin typeface="Abadi Extra Light" panose="020B0204020104020204" pitchFamily="34" charset="0"/>
              </a:rPr>
              <a:t>The</a:t>
            </a:r>
            <a:r>
              <a:rPr lang="es-ES" sz="2800" dirty="0">
                <a:latin typeface="Abadi Extra Light" panose="020B0204020104020204" pitchFamily="34" charset="0"/>
              </a:rPr>
              <a:t> </a:t>
            </a:r>
            <a:r>
              <a:rPr lang="es-ES" sz="2800" dirty="0" err="1">
                <a:latin typeface="Abadi Extra Light" panose="020B0204020104020204" pitchFamily="34" charset="0"/>
              </a:rPr>
              <a:t>whole</a:t>
            </a:r>
            <a:r>
              <a:rPr lang="es-ES" sz="2800" dirty="0">
                <a:latin typeface="Abadi Extra Light" panose="020B0204020104020204" pitchFamily="34" charset="0"/>
              </a:rPr>
              <a:t> </a:t>
            </a:r>
            <a:r>
              <a:rPr lang="es-ES" sz="2800" dirty="0" err="1">
                <a:latin typeface="Abadi Extra Light" panose="020B0204020104020204" pitchFamily="34" charset="0"/>
              </a:rPr>
              <a:t>night</a:t>
            </a:r>
            <a:r>
              <a:rPr lang="es-ES" sz="2800" dirty="0">
                <a:latin typeface="Abadi Extra Light" panose="020B0204020104020204" pitchFamily="34" charset="0"/>
              </a:rPr>
              <a:t>?</a:t>
            </a:r>
            <a:endParaRPr lang="en-US" sz="2800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B7C07-BD76-4709-B14D-2B919368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02" y="2462028"/>
            <a:ext cx="2657846" cy="2638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6E305A-C164-44C7-9148-7E6F69C40FE5}"/>
              </a:ext>
            </a:extLst>
          </p:cNvPr>
          <p:cNvSpPr txBox="1"/>
          <p:nvPr/>
        </p:nvSpPr>
        <p:spPr>
          <a:xfrm>
            <a:off x="669130" y="5100821"/>
            <a:ext cx="74461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adi Extra Light" panose="020B0204020104020204" pitchFamily="34" charset="0"/>
              </a:rPr>
              <a:t>Background jobs can be triggered by user interaction</a:t>
            </a:r>
          </a:p>
          <a:p>
            <a:r>
              <a:rPr lang="en-US" dirty="0">
                <a:latin typeface="Abadi Extra Light" panose="020B0204020104020204" pitchFamily="34" charset="0"/>
              </a:rPr>
              <a:t>or</a:t>
            </a:r>
          </a:p>
          <a:p>
            <a:r>
              <a:rPr lang="en-US" dirty="0">
                <a:latin typeface="Abadi Extra Light" panose="020B0204020104020204" pitchFamily="34" charset="0"/>
              </a:rPr>
              <a:t>Can be executed without requiring user interaction</a:t>
            </a:r>
          </a:p>
        </p:txBody>
      </p:sp>
    </p:spTree>
    <p:extLst>
      <p:ext uri="{BB962C8B-B14F-4D97-AF65-F5344CB8AC3E}">
        <p14:creationId xmlns:p14="http://schemas.microsoft.com/office/powerpoint/2010/main" val="379405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Long running tasks.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32C1-CA0F-4255-932B-F4236B63D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badi Extra Light" panose="020B0204020104020204" pitchFamily="34" charset="0"/>
              </a:rPr>
              <a:t>CPU-intensive jobs</a:t>
            </a:r>
          </a:p>
          <a:p>
            <a:r>
              <a:rPr lang="en-US" dirty="0">
                <a:latin typeface="Abadi Extra Light" panose="020B0204020104020204" pitchFamily="34" charset="0"/>
              </a:rPr>
              <a:t>I/O-intensive jobs</a:t>
            </a:r>
          </a:p>
          <a:p>
            <a:r>
              <a:rPr lang="en-US" dirty="0">
                <a:latin typeface="Abadi Extra Light" panose="020B0204020104020204" pitchFamily="34" charset="0"/>
              </a:rPr>
              <a:t>Batch jobs</a:t>
            </a:r>
          </a:p>
          <a:p>
            <a:r>
              <a:rPr lang="en-US" dirty="0">
                <a:latin typeface="Abadi Extra Light" panose="020B0204020104020204" pitchFamily="34" charset="0"/>
              </a:rPr>
              <a:t>Long-running workflows</a:t>
            </a:r>
          </a:p>
          <a:p>
            <a:r>
              <a:rPr lang="en-US" dirty="0">
                <a:latin typeface="Abadi Extra Light" panose="020B0204020104020204" pitchFamily="34" charset="0"/>
              </a:rPr>
              <a:t>Sensitive-data in a more secure location </a:t>
            </a:r>
          </a:p>
          <a:p>
            <a:pPr marL="0" indent="0">
              <a:buNone/>
            </a:pPr>
            <a:r>
              <a:rPr lang="en-US" dirty="0">
                <a:latin typeface="Abadi Extra Light" panose="020B0204020104020204" pitchFamily="34" charset="0"/>
              </a:rPr>
              <a:t>for processing</a:t>
            </a:r>
            <a:endParaRPr lang="es-ES" dirty="0">
              <a:latin typeface="Abadi Extra Light" panose="020B02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C703F-BEC0-488D-90BA-D7618D466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754" y="2458853"/>
            <a:ext cx="2657846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32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Classic</a:t>
            </a:r>
            <a:r>
              <a:rPr lang="es-ES" dirty="0"/>
              <a:t> </a:t>
            </a:r>
            <a:r>
              <a:rPr lang="es-ES" dirty="0" err="1"/>
              <a:t>solution</a:t>
            </a:r>
            <a:endParaRPr lang="en-US" dirty="0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93A263-7734-4510-96E6-E3F1D8D47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766175"/>
            <a:ext cx="8455207" cy="3874213"/>
          </a:xfrm>
        </p:spPr>
      </p:pic>
    </p:spTree>
    <p:extLst>
      <p:ext uri="{BB962C8B-B14F-4D97-AF65-F5344CB8AC3E}">
        <p14:creationId xmlns:p14="http://schemas.microsoft.com/office/powerpoint/2010/main" val="23099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 a cloud first world? Theseus &amp; the Minotaur</a:t>
            </a:r>
            <a:endParaRPr lang="en-US" dirty="0"/>
          </a:p>
        </p:txBody>
      </p:sp>
      <p:pic>
        <p:nvPicPr>
          <p:cNvPr id="7" name="Picture 6" descr="A picture containing building, lined, stone, arch&#10;&#10;Description automatically generated">
            <a:extLst>
              <a:ext uri="{FF2B5EF4-FFF2-40B4-BE49-F238E27FC236}">
                <a16:creationId xmlns:a16="http://schemas.microsoft.com/office/drawing/2014/main" id="{F4D3CC61-65A9-4B45-A498-62995FAA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2057400"/>
            <a:ext cx="79724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86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Disclaimer</a:t>
            </a:r>
            <a:endParaRPr lang="en-US" dirty="0"/>
          </a:p>
        </p:txBody>
      </p:sp>
      <p:pic>
        <p:nvPicPr>
          <p:cNvPr id="6" name="Picture 5" descr="A picture containing text, writing implement, stationary, pen&#10;&#10;Description automatically generated">
            <a:extLst>
              <a:ext uri="{FF2B5EF4-FFF2-40B4-BE49-F238E27FC236}">
                <a16:creationId xmlns:a16="http://schemas.microsoft.com/office/drawing/2014/main" id="{BE912365-BB5F-49C0-8C67-42FC77C94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085" y="3638548"/>
            <a:ext cx="3074079" cy="220703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663FF3-AA69-43D4-9FB4-3554201D7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762" y="2253853"/>
            <a:ext cx="6632308" cy="2350294"/>
          </a:xfrm>
        </p:spPr>
        <p:txBody>
          <a:bodyPr>
            <a:normAutofit/>
          </a:bodyPr>
          <a:lstStyle/>
          <a:p>
            <a:r>
              <a:rPr lang="en-US" dirty="0">
                <a:latin typeface="Abadi Extra Light" panose="020B0204020104020204" pitchFamily="34" charset="0"/>
              </a:rPr>
              <a:t>Not covering all Azure options</a:t>
            </a:r>
          </a:p>
          <a:p>
            <a:r>
              <a:rPr lang="en-US" dirty="0">
                <a:latin typeface="Abadi Extra Light" panose="020B0204020104020204" pitchFamily="34" charset="0"/>
              </a:rPr>
              <a:t>I don’t have real experience with all options</a:t>
            </a:r>
          </a:p>
          <a:p>
            <a:r>
              <a:rPr lang="en-US" dirty="0">
                <a:latin typeface="Abadi Extra Light" panose="020B0204020104020204" pitchFamily="34" charset="0"/>
              </a:rPr>
              <a:t>Don’t expect an algorithm</a:t>
            </a:r>
          </a:p>
          <a:p>
            <a:endParaRPr lang="en-US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8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mistakes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138F3-01FB-41FE-9528-E0DEB4B3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02" y="2476306"/>
            <a:ext cx="3019846" cy="2781688"/>
          </a:xfrm>
          <a:prstGeom prst="rect">
            <a:avLst/>
          </a:prstGeom>
        </p:spPr>
      </p:pic>
      <p:pic>
        <p:nvPicPr>
          <p:cNvPr id="17" name="Picture 16" descr="A picture containing text, clipart, screenshot, vector graphics&#10;&#10;Description automatically generated">
            <a:extLst>
              <a:ext uri="{FF2B5EF4-FFF2-40B4-BE49-F238E27FC236}">
                <a16:creationId xmlns:a16="http://schemas.microsoft.com/office/drawing/2014/main" id="{CDB0E7F5-2E61-4AB7-B562-2958E457B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1" y="4165996"/>
            <a:ext cx="3600450" cy="20252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BCCACA-9BF1-4019-A0C4-332BFD7C1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975" y="1558799"/>
            <a:ext cx="4496427" cy="1286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90339A-72FD-4566-8593-5DC70BECC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604" y="3305099"/>
            <a:ext cx="7039957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685</Words>
  <Application>Microsoft Office PowerPoint</Application>
  <PresentationFormat>Widescreen</PresentationFormat>
  <Paragraphs>185</Paragraphs>
  <Slides>33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Abadi Extra Light</vt:lpstr>
      <vt:lpstr>Arial</vt:lpstr>
      <vt:lpstr>Calibri</vt:lpstr>
      <vt:lpstr>Calibri Light</vt:lpstr>
      <vt:lpstr>Helvetica</vt:lpstr>
      <vt:lpstr>Segoe UI</vt:lpstr>
      <vt:lpstr>Trebuchet MS</vt:lpstr>
      <vt:lpstr>Wingdings</vt:lpstr>
      <vt:lpstr>Tema de Office</vt:lpstr>
      <vt:lpstr>Imagen de mapa de bits</vt:lpstr>
      <vt:lpstr>PowerPoint Presentation</vt:lpstr>
      <vt:lpstr>PowerPoint Presentation</vt:lpstr>
      <vt:lpstr>Long running tasks</vt:lpstr>
      <vt:lpstr>Long running tasks</vt:lpstr>
      <vt:lpstr>Long running tasks. Examples</vt:lpstr>
      <vt:lpstr>Classic solution</vt:lpstr>
      <vt:lpstr>In a cloud first world? Theseus &amp; the Minotaur</vt:lpstr>
      <vt:lpstr>Disclaimer</vt:lpstr>
      <vt:lpstr>Common mistakes</vt:lpstr>
      <vt:lpstr>Opportunity solutions</vt:lpstr>
      <vt:lpstr>ASP.NET Core Hosted Service </vt:lpstr>
      <vt:lpstr>Hangfire </vt:lpstr>
      <vt:lpstr>Azure App Service</vt:lpstr>
      <vt:lpstr>Azure App Service: Web jobs</vt:lpstr>
      <vt:lpstr>Message queue design pattern</vt:lpstr>
      <vt:lpstr>Message queue design pattern</vt:lpstr>
      <vt:lpstr>Azure App Service: Web jobs</vt:lpstr>
      <vt:lpstr>Serverless everywhere!</vt:lpstr>
      <vt:lpstr>Durable functions</vt:lpstr>
      <vt:lpstr>Durable functions patterns</vt:lpstr>
      <vt:lpstr>Azure Durable Functions</vt:lpstr>
      <vt:lpstr>Containers</vt:lpstr>
      <vt:lpstr>ACI</vt:lpstr>
      <vt:lpstr>Kubernetes jobs</vt:lpstr>
      <vt:lpstr>Containers</vt:lpstr>
      <vt:lpstr>Spark &amp; Databricks</vt:lpstr>
      <vt:lpstr>Azure batch</vt:lpstr>
      <vt:lpstr>Azure batch</vt:lpstr>
      <vt:lpstr>Azure batch</vt:lpstr>
      <vt:lpstr>Azure batch</vt:lpstr>
      <vt:lpstr>Azure batch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Sergio Navarro Pino</cp:lastModifiedBy>
  <cp:revision>61</cp:revision>
  <dcterms:created xsi:type="dcterms:W3CDTF">2018-11-16T16:29:33Z</dcterms:created>
  <dcterms:modified xsi:type="dcterms:W3CDTF">2021-10-13T05:39:33Z</dcterms:modified>
</cp:coreProperties>
</file>